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40233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93"/>
    <a:srgbClr val="CED318"/>
    <a:srgbClr val="1E3841"/>
    <a:srgbClr val="6378AC"/>
    <a:srgbClr val="CC2E40"/>
    <a:srgbClr val="E7E6E6"/>
    <a:srgbClr val="6D1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AA991-57CC-4D63-9C15-8DB887DC6E11}" v="1" dt="2025-09-24T14:42:44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1"/>
    <p:restoredTop sz="96327"/>
  </p:normalViewPr>
  <p:slideViewPr>
    <p:cSldViewPr snapToGrid="0" snapToObjects="1">
      <p:cViewPr>
        <p:scale>
          <a:sx n="60" d="100"/>
          <a:sy n="60" d="100"/>
        </p:scale>
        <p:origin x="-5544" y="-17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mith" userId="604f3fd5-3706-4c5d-8410-0792fc591f8f" providerId="ADAL" clId="{C6EE3448-700B-4BF2-B18F-83A13EA74C30}"/>
    <pc:docChg chg="custSel modSld">
      <pc:chgData name="Michal Smith" userId="604f3fd5-3706-4c5d-8410-0792fc591f8f" providerId="ADAL" clId="{C6EE3448-700B-4BF2-B18F-83A13EA74C30}" dt="2025-09-25T13:39:21.262" v="364" actId="20577"/>
      <pc:docMkLst>
        <pc:docMk/>
      </pc:docMkLst>
      <pc:sldChg chg="addSp modSp mod">
        <pc:chgData name="Michal Smith" userId="604f3fd5-3706-4c5d-8410-0792fc591f8f" providerId="ADAL" clId="{C6EE3448-700B-4BF2-B18F-83A13EA74C30}" dt="2025-09-25T13:39:05.982" v="362" actId="113"/>
        <pc:sldMkLst>
          <pc:docMk/>
          <pc:sldMk cId="1753148637" sldId="256"/>
        </pc:sldMkLst>
        <pc:spChg chg="mod">
          <ac:chgData name="Michal Smith" userId="604f3fd5-3706-4c5d-8410-0792fc591f8f" providerId="ADAL" clId="{C6EE3448-700B-4BF2-B18F-83A13EA74C30}" dt="2025-09-24T14:43:01.273" v="3" actId="14100"/>
          <ac:spMkLst>
            <pc:docMk/>
            <pc:sldMk cId="1753148637" sldId="256"/>
            <ac:spMk id="2" creationId="{2484C412-BE7D-6F4A-8DD5-83391FE70B65}"/>
          </ac:spMkLst>
        </pc:spChg>
        <pc:spChg chg="mod">
          <ac:chgData name="Michal Smith" userId="604f3fd5-3706-4c5d-8410-0792fc591f8f" providerId="ADAL" clId="{C6EE3448-700B-4BF2-B18F-83A13EA74C30}" dt="2025-09-24T14:44:14.391" v="108" actId="1037"/>
          <ac:spMkLst>
            <pc:docMk/>
            <pc:sldMk cId="1753148637" sldId="256"/>
            <ac:spMk id="14" creationId="{B3B29040-C7E4-380F-EAB1-9A30DE1CE673}"/>
          </ac:spMkLst>
        </pc:spChg>
        <pc:spChg chg="mod">
          <ac:chgData name="Michal Smith" userId="604f3fd5-3706-4c5d-8410-0792fc591f8f" providerId="ADAL" clId="{C6EE3448-700B-4BF2-B18F-83A13EA74C30}" dt="2025-09-24T14:44:54.573" v="139" actId="20577"/>
          <ac:spMkLst>
            <pc:docMk/>
            <pc:sldMk cId="1753148637" sldId="256"/>
            <ac:spMk id="20" creationId="{62A8B05F-180E-F947-A226-9D05D72C2278}"/>
          </ac:spMkLst>
        </pc:spChg>
        <pc:spChg chg="mod">
          <ac:chgData name="Michal Smith" userId="604f3fd5-3706-4c5d-8410-0792fc591f8f" providerId="ADAL" clId="{C6EE3448-700B-4BF2-B18F-83A13EA74C30}" dt="2025-09-24T14:52:50.584" v="361" actId="20577"/>
          <ac:spMkLst>
            <pc:docMk/>
            <pc:sldMk cId="1753148637" sldId="256"/>
            <ac:spMk id="22" creationId="{A3B958B7-AE60-B542-BBA8-EBD11EA85457}"/>
          </ac:spMkLst>
        </pc:spChg>
        <pc:spChg chg="mod">
          <ac:chgData name="Michal Smith" userId="604f3fd5-3706-4c5d-8410-0792fc591f8f" providerId="ADAL" clId="{C6EE3448-700B-4BF2-B18F-83A13EA74C30}" dt="2025-09-25T13:39:05.982" v="362" actId="113"/>
          <ac:spMkLst>
            <pc:docMk/>
            <pc:sldMk cId="1753148637" sldId="256"/>
            <ac:spMk id="24" creationId="{A482E59B-C9CE-3841-9AB7-01B3770B8D08}"/>
          </ac:spMkLst>
        </pc:spChg>
        <pc:picChg chg="add mod">
          <ac:chgData name="Michal Smith" userId="604f3fd5-3706-4c5d-8410-0792fc591f8f" providerId="ADAL" clId="{C6EE3448-700B-4BF2-B18F-83A13EA74C30}" dt="2025-09-24T14:44:31.660" v="111" actId="1035"/>
          <ac:picMkLst>
            <pc:docMk/>
            <pc:sldMk cId="1753148637" sldId="256"/>
            <ac:picMk id="8" creationId="{A2BB1460-3529-87D6-8730-B7E87854BB35}"/>
          </ac:picMkLst>
        </pc:picChg>
      </pc:sldChg>
      <pc:sldChg chg="addSp modSp mod">
        <pc:chgData name="Michal Smith" userId="604f3fd5-3706-4c5d-8410-0792fc591f8f" providerId="ADAL" clId="{C6EE3448-700B-4BF2-B18F-83A13EA74C30}" dt="2025-09-25T13:39:21.262" v="364" actId="20577"/>
        <pc:sldMkLst>
          <pc:docMk/>
          <pc:sldMk cId="4187474856" sldId="257"/>
        </pc:sldMkLst>
        <pc:spChg chg="mod">
          <ac:chgData name="Michal Smith" userId="604f3fd5-3706-4c5d-8410-0792fc591f8f" providerId="ADAL" clId="{C6EE3448-700B-4BF2-B18F-83A13EA74C30}" dt="2025-09-24T14:47:04.558" v="144" actId="20577"/>
          <ac:spMkLst>
            <pc:docMk/>
            <pc:sldMk cId="4187474856" sldId="257"/>
            <ac:spMk id="5" creationId="{316BFD4B-4015-1CD1-4B44-026BAFE3870D}"/>
          </ac:spMkLst>
        </pc:spChg>
        <pc:spChg chg="mod">
          <ac:chgData name="Michal Smith" userId="604f3fd5-3706-4c5d-8410-0792fc591f8f" providerId="ADAL" clId="{C6EE3448-700B-4BF2-B18F-83A13EA74C30}" dt="2025-09-25T13:39:21.262" v="364" actId="20577"/>
          <ac:spMkLst>
            <pc:docMk/>
            <pc:sldMk cId="4187474856" sldId="257"/>
            <ac:spMk id="6" creationId="{BB0E892A-34FC-773B-98EF-04E75D2068C7}"/>
          </ac:spMkLst>
        </pc:spChg>
        <pc:picChg chg="add mod">
          <ac:chgData name="Michal Smith" userId="604f3fd5-3706-4c5d-8410-0792fc591f8f" providerId="ADAL" clId="{C6EE3448-700B-4BF2-B18F-83A13EA74C30}" dt="2025-09-24T14:46:47.414" v="142" actId="14100"/>
          <ac:picMkLst>
            <pc:docMk/>
            <pc:sldMk cId="4187474856" sldId="257"/>
            <ac:picMk id="9" creationId="{15C93CA4-2CDB-5EC6-BCC7-96F791613F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387342"/>
            <a:ext cx="34198560" cy="11460480"/>
          </a:xfrm>
          <a:prstGeom prst="rect">
            <a:avLst/>
          </a:prstGeom>
        </p:spPr>
        <p:txBody>
          <a:bodyPr anchor="b"/>
          <a:lstStyle>
            <a:lvl1pPr algn="ctr">
              <a:defRPr sz="26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7289782"/>
            <a:ext cx="30175200" cy="79476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60"/>
            </a:lvl1pPr>
            <a:lvl2pPr marL="2011809" indent="0" algn="ctr">
              <a:buNone/>
              <a:defRPr sz="8800"/>
            </a:lvl2pPr>
            <a:lvl3pPr marL="4023619" indent="0" algn="ctr">
              <a:buNone/>
              <a:defRPr sz="7920"/>
            </a:lvl3pPr>
            <a:lvl4pPr marL="6035428" indent="0" algn="ctr">
              <a:buNone/>
              <a:defRPr sz="7040"/>
            </a:lvl4pPr>
            <a:lvl5pPr marL="8047238" indent="0" algn="ctr">
              <a:buNone/>
              <a:defRPr sz="7040"/>
            </a:lvl5pPr>
            <a:lvl6pPr marL="10059048" indent="0" algn="ctr">
              <a:buNone/>
              <a:defRPr sz="7040"/>
            </a:lvl6pPr>
            <a:lvl7pPr marL="12070857" indent="0" algn="ctr">
              <a:buNone/>
              <a:defRPr sz="7040"/>
            </a:lvl7pPr>
            <a:lvl8pPr marL="14082667" indent="0" algn="ctr">
              <a:buNone/>
              <a:defRPr sz="7040"/>
            </a:lvl8pPr>
            <a:lvl9pPr marL="16094476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1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0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752600"/>
            <a:ext cx="867537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752600"/>
            <a:ext cx="2552319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5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8206749"/>
            <a:ext cx="34701480" cy="13693138"/>
          </a:xfrm>
          <a:prstGeom prst="rect">
            <a:avLst/>
          </a:prstGeom>
        </p:spPr>
        <p:txBody>
          <a:bodyPr anchor="b"/>
          <a:lstStyle>
            <a:lvl1pPr>
              <a:defRPr sz="26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2029429"/>
            <a:ext cx="3470148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809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619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428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7238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9048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857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2667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4476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1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763000"/>
            <a:ext cx="170992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763000"/>
            <a:ext cx="170992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1752607"/>
            <a:ext cx="3470148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8069582"/>
            <a:ext cx="17020696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560" b="1"/>
            </a:lvl1pPr>
            <a:lvl2pPr marL="2011809" indent="0">
              <a:buNone/>
              <a:defRPr sz="8800" b="1"/>
            </a:lvl2pPr>
            <a:lvl3pPr marL="4023619" indent="0">
              <a:buNone/>
              <a:defRPr sz="7920" b="1"/>
            </a:lvl3pPr>
            <a:lvl4pPr marL="6035428" indent="0">
              <a:buNone/>
              <a:defRPr sz="7040" b="1"/>
            </a:lvl4pPr>
            <a:lvl5pPr marL="8047238" indent="0">
              <a:buNone/>
              <a:defRPr sz="7040" b="1"/>
            </a:lvl5pPr>
            <a:lvl6pPr marL="10059048" indent="0">
              <a:buNone/>
              <a:defRPr sz="7040" b="1"/>
            </a:lvl6pPr>
            <a:lvl7pPr marL="12070857" indent="0">
              <a:buNone/>
              <a:defRPr sz="7040" b="1"/>
            </a:lvl7pPr>
            <a:lvl8pPr marL="14082667" indent="0">
              <a:buNone/>
              <a:defRPr sz="7040" b="1"/>
            </a:lvl8pPr>
            <a:lvl9pPr marL="16094476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2024360"/>
            <a:ext cx="17020696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3" y="8069582"/>
            <a:ext cx="17104521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560" b="1"/>
            </a:lvl1pPr>
            <a:lvl2pPr marL="2011809" indent="0">
              <a:buNone/>
              <a:defRPr sz="8800" b="1"/>
            </a:lvl2pPr>
            <a:lvl3pPr marL="4023619" indent="0">
              <a:buNone/>
              <a:defRPr sz="7920" b="1"/>
            </a:lvl3pPr>
            <a:lvl4pPr marL="6035428" indent="0">
              <a:buNone/>
              <a:defRPr sz="7040" b="1"/>
            </a:lvl4pPr>
            <a:lvl5pPr marL="8047238" indent="0">
              <a:buNone/>
              <a:defRPr sz="7040" b="1"/>
            </a:lvl5pPr>
            <a:lvl6pPr marL="10059048" indent="0">
              <a:buNone/>
              <a:defRPr sz="7040" b="1"/>
            </a:lvl6pPr>
            <a:lvl7pPr marL="12070857" indent="0">
              <a:buNone/>
              <a:defRPr sz="7040" b="1"/>
            </a:lvl7pPr>
            <a:lvl8pPr marL="14082667" indent="0">
              <a:buNone/>
              <a:defRPr sz="7040" b="1"/>
            </a:lvl8pPr>
            <a:lvl9pPr marL="16094476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3" y="12024360"/>
            <a:ext cx="17104521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0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3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0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  <a:prstGeom prst="rect">
            <a:avLst/>
          </a:prstGeom>
        </p:spPr>
        <p:txBody>
          <a:bodyPr anchor="b"/>
          <a:lstStyle>
            <a:lvl1pPr>
              <a:defRPr sz="140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1" y="4739647"/>
            <a:ext cx="20368260" cy="23393400"/>
          </a:xfrm>
          <a:prstGeom prst="rect">
            <a:avLst/>
          </a:prstGeom>
        </p:spPr>
        <p:txBody>
          <a:bodyPr/>
          <a:lstStyle>
            <a:lvl1pPr>
              <a:defRPr sz="14081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40"/>
            </a:lvl1pPr>
            <a:lvl2pPr marL="2011809" indent="0">
              <a:buNone/>
              <a:defRPr sz="6160"/>
            </a:lvl2pPr>
            <a:lvl3pPr marL="4023619" indent="0">
              <a:buNone/>
              <a:defRPr sz="5280"/>
            </a:lvl3pPr>
            <a:lvl4pPr marL="6035428" indent="0">
              <a:buNone/>
              <a:defRPr sz="4400"/>
            </a:lvl4pPr>
            <a:lvl5pPr marL="8047238" indent="0">
              <a:buNone/>
              <a:defRPr sz="4400"/>
            </a:lvl5pPr>
            <a:lvl6pPr marL="10059048" indent="0">
              <a:buNone/>
              <a:defRPr sz="4400"/>
            </a:lvl6pPr>
            <a:lvl7pPr marL="12070857" indent="0">
              <a:buNone/>
              <a:defRPr sz="4400"/>
            </a:lvl7pPr>
            <a:lvl8pPr marL="14082667" indent="0">
              <a:buNone/>
              <a:defRPr sz="4400"/>
            </a:lvl8pPr>
            <a:lvl9pPr marL="16094476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1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  <a:prstGeom prst="rect">
            <a:avLst/>
          </a:prstGeom>
        </p:spPr>
        <p:txBody>
          <a:bodyPr anchor="b"/>
          <a:lstStyle>
            <a:lvl1pPr>
              <a:defRPr sz="140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1" y="4739647"/>
            <a:ext cx="2036826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4081"/>
            </a:lvl1pPr>
            <a:lvl2pPr marL="2011809" indent="0">
              <a:buNone/>
              <a:defRPr sz="12320"/>
            </a:lvl2pPr>
            <a:lvl3pPr marL="4023619" indent="0">
              <a:buNone/>
              <a:defRPr sz="10560"/>
            </a:lvl3pPr>
            <a:lvl4pPr marL="6035428" indent="0">
              <a:buNone/>
              <a:defRPr sz="8800"/>
            </a:lvl4pPr>
            <a:lvl5pPr marL="8047238" indent="0">
              <a:buNone/>
              <a:defRPr sz="8800"/>
            </a:lvl5pPr>
            <a:lvl6pPr marL="10059048" indent="0">
              <a:buNone/>
              <a:defRPr sz="8800"/>
            </a:lvl6pPr>
            <a:lvl7pPr marL="12070857" indent="0">
              <a:buNone/>
              <a:defRPr sz="8800"/>
            </a:lvl7pPr>
            <a:lvl8pPr marL="14082667" indent="0">
              <a:buNone/>
              <a:defRPr sz="8800"/>
            </a:lvl8pPr>
            <a:lvl9pPr marL="16094476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40"/>
            </a:lvl1pPr>
            <a:lvl2pPr marL="2011809" indent="0">
              <a:buNone/>
              <a:defRPr sz="6160"/>
            </a:lvl2pPr>
            <a:lvl3pPr marL="4023619" indent="0">
              <a:buNone/>
              <a:defRPr sz="5280"/>
            </a:lvl3pPr>
            <a:lvl4pPr marL="6035428" indent="0">
              <a:buNone/>
              <a:defRPr sz="4400"/>
            </a:lvl4pPr>
            <a:lvl5pPr marL="8047238" indent="0">
              <a:buNone/>
              <a:defRPr sz="4400"/>
            </a:lvl5pPr>
            <a:lvl6pPr marL="10059048" indent="0">
              <a:buNone/>
              <a:defRPr sz="4400"/>
            </a:lvl6pPr>
            <a:lvl7pPr marL="12070857" indent="0">
              <a:buNone/>
              <a:defRPr sz="4400"/>
            </a:lvl7pPr>
            <a:lvl8pPr marL="14082667" indent="0">
              <a:buNone/>
              <a:defRPr sz="4400"/>
            </a:lvl8pPr>
            <a:lvl9pPr marL="16094476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9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497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23619" rtl="0" eaLnBrk="1" latinLnBrk="0" hangingPunct="1">
        <a:lnSpc>
          <a:spcPct val="90000"/>
        </a:lnSpc>
        <a:spcBef>
          <a:spcPct val="0"/>
        </a:spcBef>
        <a:buNone/>
        <a:defRPr sz="193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905" indent="-1005905" algn="l" defTabSz="4023619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715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524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1333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3143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952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6761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8572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100381" indent="-1005905" algn="l" defTabSz="4023619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809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619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428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7238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9048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857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2667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4476" algn="l" defTabSz="4023619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c.edu/about/offices_and_divisions/communications/toolbox/visuals/colors/index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DF7968F-5585-7F48-9EAE-465E071DE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-9816784"/>
            <a:ext cx="40233600" cy="4459611"/>
          </a:xfrm>
        </p:spPr>
        <p:txBody>
          <a:bodyPr/>
          <a:lstStyle/>
          <a:p>
            <a:r>
              <a:rPr lang="en-US" dirty="0"/>
              <a:t>Research Poster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C257EE-FCD4-294D-AE06-F5633E1F25B6}"/>
              </a:ext>
            </a:extLst>
          </p:cNvPr>
          <p:cNvSpPr txBox="1"/>
          <p:nvPr/>
        </p:nvSpPr>
        <p:spPr>
          <a:xfrm>
            <a:off x="977901" y="946486"/>
            <a:ext cx="37321939" cy="171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42" b="1" dirty="0">
                <a:latin typeface="Arial" panose="020B0604020202020204" pitchFamily="34" charset="0"/>
                <a:cs typeface="Arial" panose="020B0604020202020204" pitchFamily="34" charset="0"/>
              </a:rPr>
              <a:t>SOAR Research Poster: Title of Presentation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D19AEC-90D1-684D-8E09-0A535CA5A724}"/>
              </a:ext>
            </a:extLst>
          </p:cNvPr>
          <p:cNvSpPr txBox="1"/>
          <p:nvPr/>
        </p:nvSpPr>
        <p:spPr>
          <a:xfrm>
            <a:off x="1029390" y="2593496"/>
            <a:ext cx="37321939" cy="1221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35" dirty="0">
                <a:latin typeface="Arial" panose="020B0604020202020204" pitchFamily="34" charset="0"/>
                <a:cs typeface="Arial" panose="020B0604020202020204" pitchFamily="34" charset="0"/>
              </a:rPr>
              <a:t>Authors and Co-authors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A8B05F-180E-F947-A226-9D05D72C2278}"/>
              </a:ext>
            </a:extLst>
          </p:cNvPr>
          <p:cNvSpPr txBox="1"/>
          <p:nvPr/>
        </p:nvSpPr>
        <p:spPr>
          <a:xfrm>
            <a:off x="1082907" y="3769847"/>
            <a:ext cx="26116547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67" dirty="0">
                <a:latin typeface="Arial" panose="020B0604020202020204" pitchFamily="34" charset="0"/>
                <a:cs typeface="Arial" panose="020B0604020202020204" pitchFamily="34" charset="0"/>
              </a:rPr>
              <a:t>University of South Carolina School of Medicine Columbia, affiliations for other authors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4C412-BE7D-6F4A-8DD5-83391FE70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200" y="30039249"/>
            <a:ext cx="28768924" cy="2117558"/>
          </a:xfrm>
          <a:prstGeom prst="rect">
            <a:avLst/>
          </a:prstGeom>
          <a:solidFill>
            <a:srgbClr val="6D12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68ACE8-81DD-974D-B0B2-032E3838A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77902" y="5766649"/>
            <a:ext cx="8779788" cy="70532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67640" rtlCol="0" anchor="ctr" anchorCtr="0">
            <a:noAutofit/>
          </a:bodyPr>
          <a:lstStyle/>
          <a:p>
            <a:r>
              <a:rPr lang="en-GB" sz="3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Template</a:t>
            </a:r>
          </a:p>
        </p:txBody>
      </p:sp>
      <p:sp>
        <p:nvSpPr>
          <p:cNvPr id="22" name="Rectangle 23">
            <a:extLst>
              <a:ext uri="{FF2B5EF4-FFF2-40B4-BE49-F238E27FC236}">
                <a16:creationId xmlns:a16="http://schemas.microsoft.com/office/drawing/2014/main" id="{A3B958B7-AE60-B542-BBA8-EBD11EA85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518" y="6962513"/>
            <a:ext cx="8785848" cy="6905887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0" tIns="167640" rIns="0" bIns="0">
            <a:noAutofit/>
          </a:bodyPr>
          <a:lstStyle/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Move Section headers around as necessary. You are not limited to the column format presented here.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Sections should include at minimum Introduction, Methods, Results and Conclusion. Many times, a Hypothesis section and an acknowledgements section are also included.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Results section should be the biggest section and should include mostly visuals like tables, charts and graphs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Copy text box to other locations on poster as needed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372335-4900-BB49-AA12-B7F45A593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547351" y="5766649"/>
            <a:ext cx="8730363" cy="70532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67640" rtlCol="0" anchor="ctr" anchorCtr="0">
            <a:noAutofit/>
          </a:bodyPr>
          <a:lstStyle/>
          <a:p>
            <a:r>
              <a:rPr lang="en-GB" sz="3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Poster Content and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482E59B-C9CE-3841-9AB7-01B3770B8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8427" y="6957212"/>
            <a:ext cx="8736388" cy="727891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0" tIns="167640" rIns="0" bIns="0">
            <a:noAutofit/>
          </a:bodyPr>
          <a:lstStyle/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Poster dimensions are 44 by 36 inches.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Posters printed in the IRF can be as long or as tall as you want but </a:t>
            </a:r>
            <a:r>
              <a:rPr lang="en-US" alt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ONE SIDE MUST BE NO LONGER THAN 44 INCHES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You can copy and paste from an existing presentation to the poster template or enter the information directly onto the template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Try for an even balance on your posters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Use graphs and bar charts to represent data when possible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Accent Colors:  </a:t>
            </a: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When possible, use these secondary colors when you create your charts and graphs (</a:t>
            </a: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Brand Toolbox</a:t>
            </a: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8" name="Rectangle 27" descr="Tile with hex color CC2E40.">
            <a:extLst>
              <a:ext uri="{FF2B5EF4-FFF2-40B4-BE49-F238E27FC236}">
                <a16:creationId xmlns:a16="http://schemas.microsoft.com/office/drawing/2014/main" id="{267F5B37-EDBD-AD40-AA1A-888C0CD8F34F}"/>
              </a:ext>
            </a:extLst>
          </p:cNvPr>
          <p:cNvSpPr/>
          <p:nvPr/>
        </p:nvSpPr>
        <p:spPr>
          <a:xfrm>
            <a:off x="10829370" y="14296719"/>
            <a:ext cx="858094" cy="858094"/>
          </a:xfrm>
          <a:prstGeom prst="rect">
            <a:avLst/>
          </a:prstGeom>
          <a:solidFill>
            <a:srgbClr val="CC2E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29" name="Rectangle 28" descr="Tile with hex color 6378AC.">
            <a:extLst>
              <a:ext uri="{FF2B5EF4-FFF2-40B4-BE49-F238E27FC236}">
                <a16:creationId xmlns:a16="http://schemas.microsoft.com/office/drawing/2014/main" id="{DF2B7E44-6B27-6A40-8EFF-E0E5D98898ED}"/>
              </a:ext>
            </a:extLst>
          </p:cNvPr>
          <p:cNvSpPr/>
          <p:nvPr/>
        </p:nvSpPr>
        <p:spPr>
          <a:xfrm>
            <a:off x="12316541" y="14296719"/>
            <a:ext cx="858094" cy="858094"/>
          </a:xfrm>
          <a:prstGeom prst="rect">
            <a:avLst/>
          </a:prstGeom>
          <a:solidFill>
            <a:srgbClr val="6378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30" name="Rectangle 29" descr="Tile with hex color 1E3841.">
            <a:extLst>
              <a:ext uri="{FF2B5EF4-FFF2-40B4-BE49-F238E27FC236}">
                <a16:creationId xmlns:a16="http://schemas.microsoft.com/office/drawing/2014/main" id="{722F370F-8791-5B43-9561-5F0F9BCA1EB3}"/>
              </a:ext>
            </a:extLst>
          </p:cNvPr>
          <p:cNvSpPr/>
          <p:nvPr/>
        </p:nvSpPr>
        <p:spPr>
          <a:xfrm>
            <a:off x="13803715" y="14296719"/>
            <a:ext cx="858094" cy="858094"/>
          </a:xfrm>
          <a:prstGeom prst="rect">
            <a:avLst/>
          </a:prstGeom>
          <a:solidFill>
            <a:srgbClr val="1E384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 dirty="0"/>
          </a:p>
        </p:txBody>
      </p:sp>
      <p:sp>
        <p:nvSpPr>
          <p:cNvPr id="31" name="Rectangle 30" descr="Tile with hex color 868A05.">
            <a:extLst>
              <a:ext uri="{FF2B5EF4-FFF2-40B4-BE49-F238E27FC236}">
                <a16:creationId xmlns:a16="http://schemas.microsoft.com/office/drawing/2014/main" id="{B40E6482-0EAE-DC42-A331-376AD996B15A}"/>
              </a:ext>
            </a:extLst>
          </p:cNvPr>
          <p:cNvSpPr/>
          <p:nvPr/>
        </p:nvSpPr>
        <p:spPr>
          <a:xfrm>
            <a:off x="15290886" y="14296719"/>
            <a:ext cx="858094" cy="858094"/>
          </a:xfrm>
          <a:prstGeom prst="rect">
            <a:avLst/>
          </a:prstGeom>
          <a:solidFill>
            <a:srgbClr val="868A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 dirty="0"/>
          </a:p>
        </p:txBody>
      </p:sp>
      <p:sp>
        <p:nvSpPr>
          <p:cNvPr id="32" name="Rectangle 31" descr="Tile with hex color CED318.">
            <a:extLst>
              <a:ext uri="{FF2B5EF4-FFF2-40B4-BE49-F238E27FC236}">
                <a16:creationId xmlns:a16="http://schemas.microsoft.com/office/drawing/2014/main" id="{3F348B43-5DD4-7649-A1B8-B27C154702CB}"/>
              </a:ext>
            </a:extLst>
          </p:cNvPr>
          <p:cNvSpPr/>
          <p:nvPr/>
        </p:nvSpPr>
        <p:spPr>
          <a:xfrm>
            <a:off x="16778060" y="14296719"/>
            <a:ext cx="858094" cy="858094"/>
          </a:xfrm>
          <a:prstGeom prst="rect">
            <a:avLst/>
          </a:prstGeom>
          <a:solidFill>
            <a:srgbClr val="CED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 dirty="0"/>
          </a:p>
        </p:txBody>
      </p:sp>
      <p:sp>
        <p:nvSpPr>
          <p:cNvPr id="33" name="Rectangle 32" descr="Tile with hex color FFF193.">
            <a:extLst>
              <a:ext uri="{FF2B5EF4-FFF2-40B4-BE49-F238E27FC236}">
                <a16:creationId xmlns:a16="http://schemas.microsoft.com/office/drawing/2014/main" id="{A0838BA0-2ED4-9442-89E1-4727F0AF1478}"/>
              </a:ext>
            </a:extLst>
          </p:cNvPr>
          <p:cNvSpPr/>
          <p:nvPr/>
        </p:nvSpPr>
        <p:spPr>
          <a:xfrm>
            <a:off x="18231216" y="14296719"/>
            <a:ext cx="858094" cy="858094"/>
          </a:xfrm>
          <a:prstGeom prst="rect">
            <a:avLst/>
          </a:prstGeom>
          <a:solidFill>
            <a:srgbClr val="FFF1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9FB73A-137F-0A4F-8BA3-80A84FEAA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339736" y="5735752"/>
            <a:ext cx="8771768" cy="70532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67640" rtlCol="0" anchor="ctr" anchorCtr="0">
            <a:noAutofit/>
          </a:bodyPr>
          <a:lstStyle/>
          <a:p>
            <a:r>
              <a:rPr lang="en-GB" sz="3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Size and Section Headers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6787C92D-9A81-B24B-A812-B54BF728B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9736" y="6930022"/>
            <a:ext cx="8771768" cy="575542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0" tIns="167640" rIns="0" bIns="0">
            <a:noAutofit/>
          </a:bodyPr>
          <a:lstStyle/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Type text inside the text boxes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Increase and decrease your view sizes as needed to see all or individual sections of poster. 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Do not use a font smaller than 24 except than for captions under pictures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Make sure to keep your relevant text under the proper section headers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622C45-CB5B-B242-9C5B-1EAECF281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209678" y="5677931"/>
            <a:ext cx="8771767" cy="70532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67640" rtlCol="0" anchor="ctr" anchorCtr="0">
            <a:noAutofit/>
          </a:bodyPr>
          <a:lstStyle/>
          <a:p>
            <a:r>
              <a:rPr lang="en-GB" sz="3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Highlighted box</a:t>
            </a:r>
          </a:p>
        </p:txBody>
      </p:sp>
      <p:sp>
        <p:nvSpPr>
          <p:cNvPr id="34" name="Rectangle 23" descr="A gray box with hex color fill E7E6E6, a bulleted list with black text, and a heading row with white text and a garnet background.">
            <a:extLst>
              <a:ext uri="{FF2B5EF4-FFF2-40B4-BE49-F238E27FC236}">
                <a16:creationId xmlns:a16="http://schemas.microsoft.com/office/drawing/2014/main" id="{8555D958-BFAF-7440-AF45-EE189A6CD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01297" y="6383252"/>
            <a:ext cx="8777820" cy="4927431"/>
          </a:xfrm>
          <a:prstGeom prst="rect">
            <a:avLst/>
          </a:prstGeom>
          <a:solidFill>
            <a:srgbClr val="E7E6E6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335280" tIns="335280" rIns="335280" bIns="335280">
            <a:noAutofit/>
          </a:bodyPr>
          <a:lstStyle/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This box can be used to highlight a particularly important element or conclusion.</a:t>
            </a:r>
          </a:p>
          <a:p>
            <a:pPr marL="523909" indent="-523909">
              <a:buFont typeface="Arial" panose="020B0604020202020204" pitchFamily="34" charset="0"/>
              <a:buChar char="•"/>
            </a:pPr>
            <a:r>
              <a:rPr lang="en-US" altLang="en-US" sz="3300" dirty="0">
                <a:latin typeface="Arial" panose="020B0604020202020204" pitchFamily="34" charset="0"/>
                <a:cs typeface="Arial" panose="020B0604020202020204" pitchFamily="34" charset="0"/>
              </a:rPr>
              <a:t>Use only one highlighted box per layout.</a:t>
            </a:r>
          </a:p>
        </p:txBody>
      </p:sp>
      <p:pic>
        <p:nvPicPr>
          <p:cNvPr id="7" name="Picture 6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1B0F7771-E54F-40D3-9878-521B17361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5394" y="1208444"/>
            <a:ext cx="4773723" cy="3005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3B29040-C7E4-380F-EAB1-9A30DE1CE673}"/>
              </a:ext>
            </a:extLst>
          </p:cNvPr>
          <p:cNvSpPr txBox="1"/>
          <p:nvPr/>
        </p:nvSpPr>
        <p:spPr>
          <a:xfrm>
            <a:off x="1169163" y="30235451"/>
            <a:ext cx="2795459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work was supported by the Student Opportunities for Academic Achievement Through Research (SOAR) program which is funded by the University of South Carolina School of Medicine. [Insert other lab specific or funding acknowledgements here as well]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black screen with red text&#10;&#10;AI-generated content may be incorrect.">
            <a:extLst>
              <a:ext uri="{FF2B5EF4-FFF2-40B4-BE49-F238E27FC236}">
                <a16:creationId xmlns:a16="http://schemas.microsoft.com/office/drawing/2014/main" id="{A2BB1460-3529-87D6-8730-B7E87854BB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07124" y="29756919"/>
            <a:ext cx="9966165" cy="27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4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81CC65-33C9-0824-640D-00ACC3542972}"/>
              </a:ext>
            </a:extLst>
          </p:cNvPr>
          <p:cNvSpPr txBox="1"/>
          <p:nvPr/>
        </p:nvSpPr>
        <p:spPr>
          <a:xfrm>
            <a:off x="1395662" y="1491916"/>
            <a:ext cx="214643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THIS SLIDE BEFORE SENDING TO PRINTING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6BFD4B-4015-1CD1-4B44-026BAFE3870D}"/>
              </a:ext>
            </a:extLst>
          </p:cNvPr>
          <p:cNvSpPr txBox="1"/>
          <p:nvPr/>
        </p:nvSpPr>
        <p:spPr>
          <a:xfrm>
            <a:off x="1876926" y="4042611"/>
            <a:ext cx="24159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Gridlines can help you organize your poster but if you would like to turn them off, uncheck the gridlines option.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5EDF0A-BDE3-F1C8-D316-4D35DB81F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926" y="4958431"/>
            <a:ext cx="20605744" cy="3215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0E892A-34FC-773B-98EF-04E75D2068C7}"/>
              </a:ext>
            </a:extLst>
          </p:cNvPr>
          <p:cNvSpPr txBox="1"/>
          <p:nvPr/>
        </p:nvSpPr>
        <p:spPr>
          <a:xfrm>
            <a:off x="1876925" y="9354839"/>
            <a:ext cx="24159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Change slide size to the dimensions of your printed poster.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printing in the IRF one side can be no longer than 44 inches.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C93CA4-2CDB-5EC6-BCC7-96F791613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6925" y="10430569"/>
            <a:ext cx="22622143" cy="247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474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earch Template 1 (four column)" id="{69B549C7-F8CE-7143-AA4E-C64621EED507}" vid="{05126EFE-3EB5-D344-9782-DE5E64EFE7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377</Words>
  <Application>Microsoft Office PowerPoint</Application>
  <PresentationFormat>Custom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Research Poster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Fields</dc:creator>
  <cp:lastModifiedBy>Michal Smith</cp:lastModifiedBy>
  <cp:revision>4</cp:revision>
  <cp:lastPrinted>2019-12-05T13:16:31Z</cp:lastPrinted>
  <dcterms:created xsi:type="dcterms:W3CDTF">2020-10-12T18:25:40Z</dcterms:created>
  <dcterms:modified xsi:type="dcterms:W3CDTF">2025-09-25T13:39:23Z</dcterms:modified>
</cp:coreProperties>
</file>