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
  </p:notesMasterIdLst>
  <p:handoutMasterIdLst>
    <p:handoutMasterId r:id="rId8"/>
  </p:handoutMasterIdLst>
  <p:sldIdLst>
    <p:sldId id="256" r:id="rId5"/>
    <p:sldId id="257" r:id="rId6"/>
  </p:sldIdLst>
  <p:sldSz cx="7772400" cy="10058400"/>
  <p:notesSz cx="6858000" cy="9144000"/>
  <p:embeddedFontLst>
    <p:embeddedFont>
      <p:font typeface="Berlingske Sans" panose="020B0604020202020204" charset="0"/>
      <p:regular r:id="rId9"/>
      <p:bold r:id="rId10"/>
      <p:italic r:id="rId11"/>
      <p:boldItalic r:id="rId12"/>
    </p:embeddedFont>
    <p:embeddedFont>
      <p:font typeface="Berlingske Sans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8B187-0A18-4BE9-B8BF-663DE869E236}" v="3" dt="2025-07-30T14:38:16.840"/>
    <p1510:client id="{E44DACF6-1205-4751-841D-1127B9465A8E}" v="1" dt="2025-07-30T15:24:32.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30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font" Target="fonts/font2.fntdata"/><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uitt, Kimberley" userId="S::kpruitt2@mailbox.sc.edu::20f87ad2-e6f1-4a86-9d85-1d38838e7790" providerId="AD" clId="Web-{E8784DB2-A2CC-4D99-9909-36468DD5E430}"/>
    <pc:docChg chg="modSld">
      <pc:chgData name="Pruitt, Kimberley" userId="S::kpruitt2@mailbox.sc.edu::20f87ad2-e6f1-4a86-9d85-1d38838e7790" providerId="AD" clId="Web-{E8784DB2-A2CC-4D99-9909-36468DD5E430}" dt="2025-07-21T18:52:35.055" v="28" actId="20577"/>
      <pc:docMkLst>
        <pc:docMk/>
      </pc:docMkLst>
      <pc:sldChg chg="modSp">
        <pc:chgData name="Pruitt, Kimberley" userId="S::kpruitt2@mailbox.sc.edu::20f87ad2-e6f1-4a86-9d85-1d38838e7790" providerId="AD" clId="Web-{E8784DB2-A2CC-4D99-9909-36468DD5E430}" dt="2025-07-21T18:52:35.055" v="28" actId="20577"/>
        <pc:sldMkLst>
          <pc:docMk/>
          <pc:sldMk cId="0" sldId="259"/>
        </pc:sldMkLst>
      </pc:sldChg>
    </pc:docChg>
  </pc:docChgLst>
  <pc:docChgLst>
    <pc:chgData name="Pruitt, Kimberley" userId="20f87ad2-e6f1-4a86-9d85-1d38838e7790" providerId="ADAL" clId="{E44DACF6-1205-4751-841D-1127B9465A8E}"/>
    <pc:docChg chg="custSel addSld modSld sldOrd">
      <pc:chgData name="Pruitt, Kimberley" userId="20f87ad2-e6f1-4a86-9d85-1d38838e7790" providerId="ADAL" clId="{E44DACF6-1205-4751-841D-1127B9465A8E}" dt="2025-07-30T15:32:03.728" v="66" actId="20577"/>
      <pc:docMkLst>
        <pc:docMk/>
      </pc:docMkLst>
      <pc:sldChg chg="delSp modSp add mod ord">
        <pc:chgData name="Pruitt, Kimberley" userId="20f87ad2-e6f1-4a86-9d85-1d38838e7790" providerId="ADAL" clId="{E44DACF6-1205-4751-841D-1127B9465A8E}" dt="2025-07-30T15:32:03.728" v="66" actId="20577"/>
        <pc:sldMkLst>
          <pc:docMk/>
          <pc:sldMk cId="0" sldId="256"/>
        </pc:sldMkLst>
        <pc:spChg chg="del">
          <ac:chgData name="Pruitt, Kimberley" userId="20f87ad2-e6f1-4a86-9d85-1d38838e7790" providerId="ADAL" clId="{E44DACF6-1205-4751-841D-1127B9465A8E}" dt="2025-07-30T15:25:20.619" v="8" actId="478"/>
          <ac:spMkLst>
            <pc:docMk/>
            <pc:sldMk cId="0" sldId="256"/>
            <ac:spMk id="13" creationId="{00000000-0000-0000-0000-000000000000}"/>
          </ac:spMkLst>
        </pc:spChg>
        <pc:spChg chg="del">
          <ac:chgData name="Pruitt, Kimberley" userId="20f87ad2-e6f1-4a86-9d85-1d38838e7790" providerId="ADAL" clId="{E44DACF6-1205-4751-841D-1127B9465A8E}" dt="2025-07-30T15:25:27.348" v="10" actId="478"/>
          <ac:spMkLst>
            <pc:docMk/>
            <pc:sldMk cId="0" sldId="256"/>
            <ac:spMk id="14" creationId="{00000000-0000-0000-0000-000000000000}"/>
          </ac:spMkLst>
        </pc:spChg>
        <pc:spChg chg="mod">
          <ac:chgData name="Pruitt, Kimberley" userId="20f87ad2-e6f1-4a86-9d85-1d38838e7790" providerId="ADAL" clId="{E44DACF6-1205-4751-841D-1127B9465A8E}" dt="2025-07-30T15:31:12.690" v="54" actId="20577"/>
          <ac:spMkLst>
            <pc:docMk/>
            <pc:sldMk cId="0" sldId="256"/>
            <ac:spMk id="23" creationId="{00000000-0000-0000-0000-000000000000}"/>
          </ac:spMkLst>
        </pc:spChg>
        <pc:spChg chg="del">
          <ac:chgData name="Pruitt, Kimberley" userId="20f87ad2-e6f1-4a86-9d85-1d38838e7790" providerId="ADAL" clId="{E44DACF6-1205-4751-841D-1127B9465A8E}" dt="2025-07-30T15:26:27.920" v="16" actId="478"/>
          <ac:spMkLst>
            <pc:docMk/>
            <pc:sldMk cId="0" sldId="256"/>
            <ac:spMk id="26" creationId="{00000000-0000-0000-0000-000000000000}"/>
          </ac:spMkLst>
        </pc:spChg>
        <pc:spChg chg="mod">
          <ac:chgData name="Pruitt, Kimberley" userId="20f87ad2-e6f1-4a86-9d85-1d38838e7790" providerId="ADAL" clId="{E44DACF6-1205-4751-841D-1127B9465A8E}" dt="2025-07-30T15:32:03.728" v="66" actId="20577"/>
          <ac:spMkLst>
            <pc:docMk/>
            <pc:sldMk cId="0" sldId="256"/>
            <ac:spMk id="27" creationId="{00000000-0000-0000-0000-000000000000}"/>
          </ac:spMkLst>
        </pc:spChg>
        <pc:spChg chg="del mod">
          <ac:chgData name="Pruitt, Kimberley" userId="20f87ad2-e6f1-4a86-9d85-1d38838e7790" providerId="ADAL" clId="{E44DACF6-1205-4751-841D-1127B9465A8E}" dt="2025-07-30T15:25:00.563" v="4" actId="478"/>
          <ac:spMkLst>
            <pc:docMk/>
            <pc:sldMk cId="0" sldId="256"/>
            <ac:spMk id="28" creationId="{00000000-0000-0000-0000-000000000000}"/>
          </ac:spMkLst>
        </pc:spChg>
        <pc:spChg chg="del">
          <ac:chgData name="Pruitt, Kimberley" userId="20f87ad2-e6f1-4a86-9d85-1d38838e7790" providerId="ADAL" clId="{E44DACF6-1205-4751-841D-1127B9465A8E}" dt="2025-07-30T15:25:15.542" v="5" actId="478"/>
          <ac:spMkLst>
            <pc:docMk/>
            <pc:sldMk cId="0" sldId="256"/>
            <ac:spMk id="29" creationId="{00000000-0000-0000-0000-000000000000}"/>
          </ac:spMkLst>
        </pc:spChg>
        <pc:spChg chg="mod">
          <ac:chgData name="Pruitt, Kimberley" userId="20f87ad2-e6f1-4a86-9d85-1d38838e7790" providerId="ADAL" clId="{E44DACF6-1205-4751-841D-1127B9465A8E}" dt="2025-07-30T15:31:30.960" v="58" actId="1076"/>
          <ac:spMkLst>
            <pc:docMk/>
            <pc:sldMk cId="0" sldId="256"/>
            <ac:spMk id="30" creationId="{00000000-0000-0000-0000-000000000000}"/>
          </ac:spMkLst>
        </pc:spChg>
        <pc:spChg chg="del">
          <ac:chgData name="Pruitt, Kimberley" userId="20f87ad2-e6f1-4a86-9d85-1d38838e7790" providerId="ADAL" clId="{E44DACF6-1205-4751-841D-1127B9465A8E}" dt="2025-07-30T15:25:31.001" v="11" actId="478"/>
          <ac:spMkLst>
            <pc:docMk/>
            <pc:sldMk cId="0" sldId="256"/>
            <ac:spMk id="31" creationId="{00000000-0000-0000-0000-000000000000}"/>
          </ac:spMkLst>
        </pc:spChg>
        <pc:spChg chg="del mod">
          <ac:chgData name="Pruitt, Kimberley" userId="20f87ad2-e6f1-4a86-9d85-1d38838e7790" providerId="ADAL" clId="{E44DACF6-1205-4751-841D-1127B9465A8E}" dt="2025-07-30T15:25:19.356" v="7" actId="478"/>
          <ac:spMkLst>
            <pc:docMk/>
            <pc:sldMk cId="0" sldId="256"/>
            <ac:spMk id="32" creationId="{00000000-0000-0000-0000-000000000000}"/>
          </ac:spMkLst>
        </pc:spChg>
      </pc:sldChg>
    </pc:docChg>
  </pc:docChgLst>
  <pc:docChgLst>
    <pc:chgData name="Pruitt, Kimberley" userId="20f87ad2-e6f1-4a86-9d85-1d38838e7790" providerId="ADAL" clId="{516E99FE-82AE-431F-9914-AAEDE5477E7E}"/>
    <pc:docChg chg="delSld">
      <pc:chgData name="Pruitt, Kimberley" userId="20f87ad2-e6f1-4a86-9d85-1d38838e7790" providerId="ADAL" clId="{516E99FE-82AE-431F-9914-AAEDE5477E7E}" dt="2025-07-30T14:50:21.288" v="1" actId="47"/>
      <pc:docMkLst>
        <pc:docMk/>
      </pc:docMkLst>
      <pc:sldChg chg="del">
        <pc:chgData name="Pruitt, Kimberley" userId="20f87ad2-e6f1-4a86-9d85-1d38838e7790" providerId="ADAL" clId="{516E99FE-82AE-431F-9914-AAEDE5477E7E}" dt="2025-07-30T14:49:34.917" v="0" actId="47"/>
        <pc:sldMkLst>
          <pc:docMk/>
          <pc:sldMk cId="0" sldId="256"/>
        </pc:sldMkLst>
      </pc:sldChg>
      <pc:sldChg chg="del">
        <pc:chgData name="Pruitt, Kimberley" userId="20f87ad2-e6f1-4a86-9d85-1d38838e7790" providerId="ADAL" clId="{516E99FE-82AE-431F-9914-AAEDE5477E7E}" dt="2025-07-30T14:50:21.288" v="1" actId="47"/>
        <pc:sldMkLst>
          <pc:docMk/>
          <pc:sldMk cId="0" sldId="258"/>
        </pc:sldMkLst>
      </pc:sldChg>
      <pc:sldChg chg="del">
        <pc:chgData name="Pruitt, Kimberley" userId="20f87ad2-e6f1-4a86-9d85-1d38838e7790" providerId="ADAL" clId="{516E99FE-82AE-431F-9914-AAEDE5477E7E}" dt="2025-07-30T14:50:21.288" v="1" actId="47"/>
        <pc:sldMkLst>
          <pc:docMk/>
          <pc:sldMk cId="0" sldId="259"/>
        </pc:sldMkLst>
      </pc:sldChg>
      <pc:sldChg chg="del">
        <pc:chgData name="Pruitt, Kimberley" userId="20f87ad2-e6f1-4a86-9d85-1d38838e7790" providerId="ADAL" clId="{516E99FE-82AE-431F-9914-AAEDE5477E7E}" dt="2025-07-30T14:50:21.288" v="1" actId="47"/>
        <pc:sldMkLst>
          <pc:docMk/>
          <pc:sldMk cId="0" sldId="262"/>
        </pc:sldMkLst>
      </pc:sldChg>
      <pc:sldChg chg="del">
        <pc:chgData name="Pruitt, Kimberley" userId="20f87ad2-e6f1-4a86-9d85-1d38838e7790" providerId="ADAL" clId="{516E99FE-82AE-431F-9914-AAEDE5477E7E}" dt="2025-07-30T14:50:21.288" v="1" actId="47"/>
        <pc:sldMkLst>
          <pc:docMk/>
          <pc:sldMk cId="2918805658" sldId="265"/>
        </pc:sldMkLst>
      </pc:sldChg>
      <pc:sldChg chg="del">
        <pc:chgData name="Pruitt, Kimberley" userId="20f87ad2-e6f1-4a86-9d85-1d38838e7790" providerId="ADAL" clId="{516E99FE-82AE-431F-9914-AAEDE5477E7E}" dt="2025-07-30T14:50:21.288" v="1" actId="47"/>
        <pc:sldMkLst>
          <pc:docMk/>
          <pc:sldMk cId="2715095547" sldId="266"/>
        </pc:sldMkLst>
      </pc:sldChg>
      <pc:sldChg chg="del">
        <pc:chgData name="Pruitt, Kimberley" userId="20f87ad2-e6f1-4a86-9d85-1d38838e7790" providerId="ADAL" clId="{516E99FE-82AE-431F-9914-AAEDE5477E7E}" dt="2025-07-30T14:50:21.288" v="1" actId="47"/>
        <pc:sldMkLst>
          <pc:docMk/>
          <pc:sldMk cId="1652996623" sldId="267"/>
        </pc:sldMkLst>
      </pc:sldChg>
      <pc:sldChg chg="del">
        <pc:chgData name="Pruitt, Kimberley" userId="20f87ad2-e6f1-4a86-9d85-1d38838e7790" providerId="ADAL" clId="{516E99FE-82AE-431F-9914-AAEDE5477E7E}" dt="2025-07-30T14:50:21.288" v="1" actId="47"/>
        <pc:sldMkLst>
          <pc:docMk/>
          <pc:sldMk cId="1415698534" sldId="268"/>
        </pc:sldMkLst>
      </pc:sldChg>
      <pc:sldChg chg="del">
        <pc:chgData name="Pruitt, Kimberley" userId="20f87ad2-e6f1-4a86-9d85-1d38838e7790" providerId="ADAL" clId="{516E99FE-82AE-431F-9914-AAEDE5477E7E}" dt="2025-07-30T14:50:21.288" v="1" actId="47"/>
        <pc:sldMkLst>
          <pc:docMk/>
          <pc:sldMk cId="886758276" sldId="269"/>
        </pc:sldMkLst>
      </pc:sldChg>
    </pc:docChg>
  </pc:docChgLst>
  <pc:docChgLst>
    <pc:chgData name="Pruitt, Kimberley" userId="S::kpruitt2@mailbox.sc.edu::20f87ad2-e6f1-4a86-9d85-1d38838e7790" providerId="AD" clId="Web-{3AB8B187-0A18-4BE9-B8BF-663DE869E236}"/>
    <pc:docChg chg="modSld">
      <pc:chgData name="Pruitt, Kimberley" userId="S::kpruitt2@mailbox.sc.edu::20f87ad2-e6f1-4a86-9d85-1d38838e7790" providerId="AD" clId="Web-{3AB8B187-0A18-4BE9-B8BF-663DE869E236}" dt="2025-07-30T14:38:14.653" v="0" actId="20577"/>
      <pc:docMkLst>
        <pc:docMk/>
      </pc:docMkLst>
      <pc:sldChg chg="modSp">
        <pc:chgData name="Pruitt, Kimberley" userId="S::kpruitt2@mailbox.sc.edu::20f87ad2-e6f1-4a86-9d85-1d38838e7790" providerId="AD" clId="Web-{3AB8B187-0A18-4BE9-B8BF-663DE869E236}" dt="2025-07-30T14:38:14.653" v="0" actId="20577"/>
        <pc:sldMkLst>
          <pc:docMk/>
          <pc:sldMk cId="0" sldId="259"/>
        </pc:sldMkLst>
        <pc:spChg chg="mod">
          <ac:chgData name="Pruitt, Kimberley" userId="S::kpruitt2@mailbox.sc.edu::20f87ad2-e6f1-4a86-9d85-1d38838e7790" providerId="AD" clId="Web-{3AB8B187-0A18-4BE9-B8BF-663DE869E236}" dt="2025-07-30T14:38:14.653" v="0" actId="20577"/>
          <ac:spMkLst>
            <pc:docMk/>
            <pc:sldMk cId="0" sldId="259"/>
            <ac:spMk id="23" creationId="{D636C454-F210-737A-A620-2B4B457E681B}"/>
          </ac:spMkLst>
        </pc:spChg>
      </pc:sldChg>
    </pc:docChg>
  </pc:docChgLst>
  <pc:docChgLst>
    <pc:chgData name="Pruitt, Kimberley" userId="20f87ad2-e6f1-4a86-9d85-1d38838e7790" providerId="ADAL" clId="{265132A1-9094-4D16-A6FD-8B0912A69BD8}"/>
    <pc:docChg chg="undo custSel modSld">
      <pc:chgData name="Pruitt, Kimberley" userId="20f87ad2-e6f1-4a86-9d85-1d38838e7790" providerId="ADAL" clId="{265132A1-9094-4D16-A6FD-8B0912A69BD8}" dt="2025-07-21T19:30:38.744" v="2250" actId="20577"/>
      <pc:docMkLst>
        <pc:docMk/>
      </pc:docMkLst>
      <pc:sldChg chg="addSp modSp mod">
        <pc:chgData name="Pruitt, Kimberley" userId="20f87ad2-e6f1-4a86-9d85-1d38838e7790" providerId="ADAL" clId="{265132A1-9094-4D16-A6FD-8B0912A69BD8}" dt="2025-07-21T18:56:55.720" v="176" actId="313"/>
        <pc:sldMkLst>
          <pc:docMk/>
          <pc:sldMk cId="0" sldId="257"/>
        </pc:sldMkLst>
        <pc:spChg chg="add mod">
          <ac:chgData name="Pruitt, Kimberley" userId="20f87ad2-e6f1-4a86-9d85-1d38838e7790" providerId="ADAL" clId="{265132A1-9094-4D16-A6FD-8B0912A69BD8}" dt="2025-07-21T18:56:55.720" v="176" actId="313"/>
          <ac:spMkLst>
            <pc:docMk/>
            <pc:sldMk cId="0" sldId="257"/>
            <ac:spMk id="10" creationId="{51D14EDA-B9FF-99EA-A7E1-EB30FD12104B}"/>
          </ac:spMkLst>
        </pc:spChg>
        <pc:spChg chg="mod">
          <ac:chgData name="Pruitt, Kimberley" userId="20f87ad2-e6f1-4a86-9d85-1d38838e7790" providerId="ADAL" clId="{265132A1-9094-4D16-A6FD-8B0912A69BD8}" dt="2025-07-21T18:55:26.120" v="10" actId="1076"/>
          <ac:spMkLst>
            <pc:docMk/>
            <pc:sldMk cId="0" sldId="257"/>
            <ac:spMk id="17" creationId="{00000000-0000-0000-0000-000000000000}"/>
          </ac:spMkLst>
        </pc:spChg>
        <pc:spChg chg="mod">
          <ac:chgData name="Pruitt, Kimberley" userId="20f87ad2-e6f1-4a86-9d85-1d38838e7790" providerId="ADAL" clId="{265132A1-9094-4D16-A6FD-8B0912A69BD8}" dt="2025-07-21T18:56:49.744" v="175" actId="1076"/>
          <ac:spMkLst>
            <pc:docMk/>
            <pc:sldMk cId="0" sldId="257"/>
            <ac:spMk id="24" creationId="{00000000-0000-0000-0000-000000000000}"/>
          </ac:spMkLst>
        </pc:spChg>
      </pc:sldChg>
      <pc:sldChg chg="modSp mod">
        <pc:chgData name="Pruitt, Kimberley" userId="20f87ad2-e6f1-4a86-9d85-1d38838e7790" providerId="ADAL" clId="{265132A1-9094-4D16-A6FD-8B0912A69BD8}" dt="2025-07-21T19:12:22.082" v="598" actId="6549"/>
        <pc:sldMkLst>
          <pc:docMk/>
          <pc:sldMk cId="0" sldId="259"/>
        </pc:sldMkLst>
      </pc:sldChg>
      <pc:sldChg chg="modSp mod">
        <pc:chgData name="Pruitt, Kimberley" userId="20f87ad2-e6f1-4a86-9d85-1d38838e7790" providerId="ADAL" clId="{265132A1-9094-4D16-A6FD-8B0912A69BD8}" dt="2025-07-21T19:30:38.744" v="2250" actId="20577"/>
        <pc:sldMkLst>
          <pc:docMk/>
          <pc:sldMk cId="1415698534" sldId="268"/>
        </pc:sldMkLst>
      </pc:sldChg>
    </pc:docChg>
  </pc:docChgLst>
  <pc:docChgLst>
    <pc:chgData name="Pruitt, Kimberley" userId="S::kpruitt2@mailbox.sc.edu::20f87ad2-e6f1-4a86-9d85-1d38838e7790" providerId="AD" clId="Web-{087F6098-5A2C-426D-93A9-224E180D9FAA}"/>
    <pc:docChg chg="modSld">
      <pc:chgData name="Pruitt, Kimberley" userId="S::kpruitt2@mailbox.sc.edu::20f87ad2-e6f1-4a86-9d85-1d38838e7790" providerId="AD" clId="Web-{087F6098-5A2C-426D-93A9-224E180D9FAA}" dt="2025-07-13T15:12:20.609" v="7" actId="20577"/>
      <pc:docMkLst>
        <pc:docMk/>
      </pc:docMkLst>
      <pc:sldChg chg="modSp">
        <pc:chgData name="Pruitt, Kimberley" userId="S::kpruitt2@mailbox.sc.edu::20f87ad2-e6f1-4a86-9d85-1d38838e7790" providerId="AD" clId="Web-{087F6098-5A2C-426D-93A9-224E180D9FAA}" dt="2025-07-13T15:12:20.609" v="7" actId="20577"/>
        <pc:sldMkLst>
          <pc:docMk/>
          <pc:sldMk cId="0" sldId="259"/>
        </pc:sldMkLst>
      </pc:sldChg>
    </pc:docChg>
  </pc:docChgLst>
  <pc:docChgLst>
    <pc:chgData name="Donnelly, Cathy" userId="62ac75c7-6bce-4ac0-805e-3a5a7aff0e1d" providerId="ADAL" clId="{0D038A7F-2B28-480F-921C-BE744C5C0D20}"/>
    <pc:docChg chg="custSel modSld">
      <pc:chgData name="Donnelly, Cathy" userId="62ac75c7-6bce-4ac0-805e-3a5a7aff0e1d" providerId="ADAL" clId="{0D038A7F-2B28-480F-921C-BE744C5C0D20}" dt="2025-07-15T19:34:51.596" v="99" actId="13926"/>
      <pc:docMkLst>
        <pc:docMk/>
      </pc:docMkLst>
      <pc:sldChg chg="modSp mod">
        <pc:chgData name="Donnelly, Cathy" userId="62ac75c7-6bce-4ac0-805e-3a5a7aff0e1d" providerId="ADAL" clId="{0D038A7F-2B28-480F-921C-BE744C5C0D20}" dt="2025-07-15T19:25:28.619" v="0" actId="20577"/>
        <pc:sldMkLst>
          <pc:docMk/>
          <pc:sldMk cId="0" sldId="256"/>
        </pc:sldMkLst>
      </pc:sldChg>
      <pc:sldChg chg="modSp mod">
        <pc:chgData name="Donnelly, Cathy" userId="62ac75c7-6bce-4ac0-805e-3a5a7aff0e1d" providerId="ADAL" clId="{0D038A7F-2B28-480F-921C-BE744C5C0D20}" dt="2025-07-15T19:34:51.596" v="99" actId="13926"/>
        <pc:sldMkLst>
          <pc:docMk/>
          <pc:sldMk cId="0" sldId="259"/>
        </pc:sldMkLst>
      </pc:sldChg>
      <pc:sldChg chg="modSp mod">
        <pc:chgData name="Donnelly, Cathy" userId="62ac75c7-6bce-4ac0-805e-3a5a7aff0e1d" providerId="ADAL" clId="{0D038A7F-2B28-480F-921C-BE744C5C0D20}" dt="2025-07-15T19:27:37.949" v="1" actId="13926"/>
        <pc:sldMkLst>
          <pc:docMk/>
          <pc:sldMk cId="1652996623" sldId="267"/>
        </pc:sldMkLst>
      </pc:sldChg>
      <pc:sldChg chg="modSp mod">
        <pc:chgData name="Donnelly, Cathy" userId="62ac75c7-6bce-4ac0-805e-3a5a7aff0e1d" providerId="ADAL" clId="{0D038A7F-2B28-480F-921C-BE744C5C0D20}" dt="2025-07-15T19:33:33.268" v="76" actId="20577"/>
        <pc:sldMkLst>
          <pc:docMk/>
          <pc:sldMk cId="1415698534" sldId="268"/>
        </pc:sldMkLst>
      </pc:sldChg>
    </pc:docChg>
  </pc:docChgLst>
  <pc:docChgLst>
    <pc:chgData name="Pruitt, Kimberley" userId="20f87ad2-e6f1-4a86-9d85-1d38838e7790" providerId="ADAL" clId="{CC6210E3-9A3B-4C99-9EF0-1EA3D929F7C5}"/>
    <pc:docChg chg="undo custSel addSld delSld modSld sldOrd">
      <pc:chgData name="Pruitt, Kimberley" userId="20f87ad2-e6f1-4a86-9d85-1d38838e7790" providerId="ADAL" clId="{CC6210E3-9A3B-4C99-9EF0-1EA3D929F7C5}" dt="2025-07-13T15:06:25.237" v="4929" actId="14100"/>
      <pc:docMkLst>
        <pc:docMk/>
      </pc:docMkLst>
      <pc:sldChg chg="modSp mod">
        <pc:chgData name="Pruitt, Kimberley" userId="20f87ad2-e6f1-4a86-9d85-1d38838e7790" providerId="ADAL" clId="{CC6210E3-9A3B-4C99-9EF0-1EA3D929F7C5}" dt="2025-07-13T01:23:20.625" v="223" actId="20577"/>
        <pc:sldMkLst>
          <pc:docMk/>
          <pc:sldMk cId="0" sldId="256"/>
        </pc:sldMkLst>
      </pc:sldChg>
      <pc:sldChg chg="addSp delSp modSp mod">
        <pc:chgData name="Pruitt, Kimberley" userId="20f87ad2-e6f1-4a86-9d85-1d38838e7790" providerId="ADAL" clId="{CC6210E3-9A3B-4C99-9EF0-1EA3D929F7C5}" dt="2025-07-13T14:32:20.995" v="3833" actId="20577"/>
        <pc:sldMkLst>
          <pc:docMk/>
          <pc:sldMk cId="0" sldId="257"/>
        </pc:sldMkLst>
        <pc:spChg chg="mod">
          <ac:chgData name="Pruitt, Kimberley" userId="20f87ad2-e6f1-4a86-9d85-1d38838e7790" providerId="ADAL" clId="{CC6210E3-9A3B-4C99-9EF0-1EA3D929F7C5}" dt="2025-07-13T01:56:10.262" v="844" actId="1076"/>
          <ac:spMkLst>
            <pc:docMk/>
            <pc:sldMk cId="0" sldId="257"/>
            <ac:spMk id="2" creationId="{00000000-0000-0000-0000-000000000000}"/>
          </ac:spMkLst>
        </pc:spChg>
        <pc:spChg chg="mod">
          <ac:chgData name="Pruitt, Kimberley" userId="20f87ad2-e6f1-4a86-9d85-1d38838e7790" providerId="ADAL" clId="{CC6210E3-9A3B-4C99-9EF0-1EA3D929F7C5}" dt="2025-07-13T13:44:19.798" v="2772" actId="1035"/>
          <ac:spMkLst>
            <pc:docMk/>
            <pc:sldMk cId="0" sldId="257"/>
            <ac:spMk id="17" creationId="{00000000-0000-0000-0000-000000000000}"/>
          </ac:spMkLst>
        </pc:spChg>
        <pc:spChg chg="mod">
          <ac:chgData name="Pruitt, Kimberley" userId="20f87ad2-e6f1-4a86-9d85-1d38838e7790" providerId="ADAL" clId="{CC6210E3-9A3B-4C99-9EF0-1EA3D929F7C5}" dt="2025-07-13T13:37:34.947" v="2233" actId="20577"/>
          <ac:spMkLst>
            <pc:docMk/>
            <pc:sldMk cId="0" sldId="257"/>
            <ac:spMk id="23" creationId="{00000000-0000-0000-0000-000000000000}"/>
          </ac:spMkLst>
        </pc:spChg>
        <pc:spChg chg="mod">
          <ac:chgData name="Pruitt, Kimberley" userId="20f87ad2-e6f1-4a86-9d85-1d38838e7790" providerId="ADAL" clId="{CC6210E3-9A3B-4C99-9EF0-1EA3D929F7C5}" dt="2025-07-13T13:45:41.839" v="2782" actId="115"/>
          <ac:spMkLst>
            <pc:docMk/>
            <pc:sldMk cId="0" sldId="257"/>
            <ac:spMk id="24" creationId="{00000000-0000-0000-0000-000000000000}"/>
          </ac:spMkLst>
        </pc:spChg>
        <pc:spChg chg="mod">
          <ac:chgData name="Pruitt, Kimberley" userId="20f87ad2-e6f1-4a86-9d85-1d38838e7790" providerId="ADAL" clId="{CC6210E3-9A3B-4C99-9EF0-1EA3D929F7C5}" dt="2025-07-13T13:55:15.653" v="3114" actId="20577"/>
          <ac:spMkLst>
            <pc:docMk/>
            <pc:sldMk cId="0" sldId="257"/>
            <ac:spMk id="35" creationId="{8DDF2E2A-0EDB-DFC5-B6EC-A9563BAF715D}"/>
          </ac:spMkLst>
        </pc:spChg>
        <pc:spChg chg="mod">
          <ac:chgData name="Pruitt, Kimberley" userId="20f87ad2-e6f1-4a86-9d85-1d38838e7790" providerId="ADAL" clId="{CC6210E3-9A3B-4C99-9EF0-1EA3D929F7C5}" dt="2025-07-13T13:45:26.553" v="2780" actId="207"/>
          <ac:spMkLst>
            <pc:docMk/>
            <pc:sldMk cId="0" sldId="257"/>
            <ac:spMk id="36" creationId="{E4AF204E-D83B-D92C-934D-6B3C209481EB}"/>
          </ac:spMkLst>
        </pc:spChg>
        <pc:spChg chg="mod">
          <ac:chgData name="Pruitt, Kimberley" userId="20f87ad2-e6f1-4a86-9d85-1d38838e7790" providerId="ADAL" clId="{CC6210E3-9A3B-4C99-9EF0-1EA3D929F7C5}" dt="2025-07-13T13:50:20.906" v="3045" actId="207"/>
          <ac:spMkLst>
            <pc:docMk/>
            <pc:sldMk cId="0" sldId="257"/>
            <ac:spMk id="40" creationId="{8D3BF4B3-4826-CB09-D9C3-62FBC6828670}"/>
          </ac:spMkLst>
        </pc:spChg>
        <pc:spChg chg="mod">
          <ac:chgData name="Pruitt, Kimberley" userId="20f87ad2-e6f1-4a86-9d85-1d38838e7790" providerId="ADAL" clId="{CC6210E3-9A3B-4C99-9EF0-1EA3D929F7C5}" dt="2025-07-13T13:49:55.041" v="3044" actId="20577"/>
          <ac:spMkLst>
            <pc:docMk/>
            <pc:sldMk cId="0" sldId="257"/>
            <ac:spMk id="41" creationId="{5E62E37D-BF79-06A3-A3E2-39CB242A7FDC}"/>
          </ac:spMkLst>
        </pc:spChg>
        <pc:spChg chg="mod">
          <ac:chgData name="Pruitt, Kimberley" userId="20f87ad2-e6f1-4a86-9d85-1d38838e7790" providerId="ADAL" clId="{CC6210E3-9A3B-4C99-9EF0-1EA3D929F7C5}" dt="2025-07-13T13:54:04.181" v="3111" actId="207"/>
          <ac:spMkLst>
            <pc:docMk/>
            <pc:sldMk cId="0" sldId="257"/>
            <ac:spMk id="47" creationId="{6E4B4C0E-8181-3061-31F5-F82619C6B1FA}"/>
          </ac:spMkLst>
        </pc:spChg>
        <pc:spChg chg="mod">
          <ac:chgData name="Pruitt, Kimberley" userId="20f87ad2-e6f1-4a86-9d85-1d38838e7790" providerId="ADAL" clId="{CC6210E3-9A3B-4C99-9EF0-1EA3D929F7C5}" dt="2025-07-13T13:53:22.523" v="3108" actId="20577"/>
          <ac:spMkLst>
            <pc:docMk/>
            <pc:sldMk cId="0" sldId="257"/>
            <ac:spMk id="48" creationId="{B12225AB-6AAF-225E-E416-C0A078E1E6DD}"/>
          </ac:spMkLst>
        </pc:spChg>
        <pc:picChg chg="add mod">
          <ac:chgData name="Pruitt, Kimberley" userId="20f87ad2-e6f1-4a86-9d85-1d38838e7790" providerId="ADAL" clId="{CC6210E3-9A3B-4C99-9EF0-1EA3D929F7C5}" dt="2025-07-13T13:38:29.408" v="2238" actId="1076"/>
          <ac:picMkLst>
            <pc:docMk/>
            <pc:sldMk cId="0" sldId="257"/>
            <ac:picMk id="12" creationId="{45D1CB88-56CC-A412-8529-D3BA2F5C0267}"/>
          </ac:picMkLst>
        </pc:picChg>
        <pc:picChg chg="add mod">
          <ac:chgData name="Pruitt, Kimberley" userId="20f87ad2-e6f1-4a86-9d85-1d38838e7790" providerId="ADAL" clId="{CC6210E3-9A3B-4C99-9EF0-1EA3D929F7C5}" dt="2025-07-13T13:44:58.117" v="2779" actId="1037"/>
          <ac:picMkLst>
            <pc:docMk/>
            <pc:sldMk cId="0" sldId="257"/>
            <ac:picMk id="18" creationId="{75139743-EFAA-6DDF-10CA-D3896B02736A}"/>
          </ac:picMkLst>
        </pc:picChg>
        <pc:picChg chg="add mod">
          <ac:chgData name="Pruitt, Kimberley" userId="20f87ad2-e6f1-4a86-9d85-1d38838e7790" providerId="ADAL" clId="{CC6210E3-9A3B-4C99-9EF0-1EA3D929F7C5}" dt="2025-07-13T13:46:52.468" v="2789" actId="14100"/>
          <ac:picMkLst>
            <pc:docMk/>
            <pc:sldMk cId="0" sldId="257"/>
            <ac:picMk id="20" creationId="{4904881E-7E53-611F-21E8-D58C483B7ED9}"/>
          </ac:picMkLst>
        </pc:picChg>
        <pc:picChg chg="add mod">
          <ac:chgData name="Pruitt, Kimberley" userId="20f87ad2-e6f1-4a86-9d85-1d38838e7790" providerId="ADAL" clId="{CC6210E3-9A3B-4C99-9EF0-1EA3D929F7C5}" dt="2025-07-13T13:53:06.366" v="3106" actId="1076"/>
          <ac:picMkLst>
            <pc:docMk/>
            <pc:sldMk cId="0" sldId="257"/>
            <ac:picMk id="26" creationId="{F816D0C6-A048-3358-BD16-459925C315C3}"/>
          </ac:picMkLst>
        </pc:picChg>
      </pc:sldChg>
      <pc:sldChg chg="addSp delSp modSp mod">
        <pc:chgData name="Pruitt, Kimberley" userId="20f87ad2-e6f1-4a86-9d85-1d38838e7790" providerId="ADAL" clId="{CC6210E3-9A3B-4C99-9EF0-1EA3D929F7C5}" dt="2025-07-13T14:32:42.236" v="3836" actId="20577"/>
        <pc:sldMkLst>
          <pc:docMk/>
          <pc:sldMk cId="0" sldId="258"/>
        </pc:sldMkLst>
      </pc:sldChg>
      <pc:sldChg chg="addSp delSp modSp mod">
        <pc:chgData name="Pruitt, Kimberley" userId="20f87ad2-e6f1-4a86-9d85-1d38838e7790" providerId="ADAL" clId="{CC6210E3-9A3B-4C99-9EF0-1EA3D929F7C5}" dt="2025-07-13T14:32:58.143" v="3839" actId="20577"/>
        <pc:sldMkLst>
          <pc:docMk/>
          <pc:sldMk cId="0" sldId="259"/>
        </pc:sldMkLst>
      </pc:sldChg>
      <pc:sldChg chg="modSp add del mod ord">
        <pc:chgData name="Pruitt, Kimberley" userId="20f87ad2-e6f1-4a86-9d85-1d38838e7790" providerId="ADAL" clId="{CC6210E3-9A3B-4C99-9EF0-1EA3D929F7C5}" dt="2025-07-13T14:02:02.357" v="3313" actId="2696"/>
        <pc:sldMkLst>
          <pc:docMk/>
          <pc:sldMk cId="0" sldId="260"/>
        </pc:sldMkLst>
      </pc:sldChg>
      <pc:sldChg chg="modSp del mod ord">
        <pc:chgData name="Pruitt, Kimberley" userId="20f87ad2-e6f1-4a86-9d85-1d38838e7790" providerId="ADAL" clId="{CC6210E3-9A3B-4C99-9EF0-1EA3D929F7C5}" dt="2025-07-13T14:02:35.168" v="3335" actId="2696"/>
        <pc:sldMkLst>
          <pc:docMk/>
          <pc:sldMk cId="0" sldId="261"/>
        </pc:sldMkLst>
      </pc:sldChg>
      <pc:sldChg chg="modSp mod ord">
        <pc:chgData name="Pruitt, Kimberley" userId="20f87ad2-e6f1-4a86-9d85-1d38838e7790" providerId="ADAL" clId="{CC6210E3-9A3B-4C99-9EF0-1EA3D929F7C5}" dt="2025-07-13T14:33:17.882" v="3842" actId="20577"/>
        <pc:sldMkLst>
          <pc:docMk/>
          <pc:sldMk cId="0" sldId="262"/>
        </pc:sldMkLst>
      </pc:sldChg>
      <pc:sldChg chg="del ord">
        <pc:chgData name="Pruitt, Kimberley" userId="20f87ad2-e6f1-4a86-9d85-1d38838e7790" providerId="ADAL" clId="{CC6210E3-9A3B-4C99-9EF0-1EA3D929F7C5}" dt="2025-07-13T02:51:33.342" v="2056" actId="47"/>
        <pc:sldMkLst>
          <pc:docMk/>
          <pc:sldMk cId="0" sldId="263"/>
        </pc:sldMkLst>
      </pc:sldChg>
      <pc:sldChg chg="del ord">
        <pc:chgData name="Pruitt, Kimberley" userId="20f87ad2-e6f1-4a86-9d85-1d38838e7790" providerId="ADAL" clId="{CC6210E3-9A3B-4C99-9EF0-1EA3D929F7C5}" dt="2025-07-13T02:51:35.296" v="2057" actId="47"/>
        <pc:sldMkLst>
          <pc:docMk/>
          <pc:sldMk cId="0" sldId="264"/>
        </pc:sldMkLst>
      </pc:sldChg>
      <pc:sldChg chg="addSp delSp modSp mod">
        <pc:chgData name="Pruitt, Kimberley" userId="20f87ad2-e6f1-4a86-9d85-1d38838e7790" providerId="ADAL" clId="{CC6210E3-9A3B-4C99-9EF0-1EA3D929F7C5}" dt="2025-07-13T14:54:05.400" v="4354" actId="20577"/>
        <pc:sldMkLst>
          <pc:docMk/>
          <pc:sldMk cId="2918805658" sldId="265"/>
        </pc:sldMkLst>
      </pc:sldChg>
      <pc:sldChg chg="addSp modSp add mod ord">
        <pc:chgData name="Pruitt, Kimberley" userId="20f87ad2-e6f1-4a86-9d85-1d38838e7790" providerId="ADAL" clId="{CC6210E3-9A3B-4C99-9EF0-1EA3D929F7C5}" dt="2025-07-13T14:05:48.161" v="3433" actId="20577"/>
        <pc:sldMkLst>
          <pc:docMk/>
          <pc:sldMk cId="2715095547" sldId="266"/>
        </pc:sldMkLst>
      </pc:sldChg>
      <pc:sldChg chg="addSp delSp modSp add mod">
        <pc:chgData name="Pruitt, Kimberley" userId="20f87ad2-e6f1-4a86-9d85-1d38838e7790" providerId="ADAL" clId="{CC6210E3-9A3B-4C99-9EF0-1EA3D929F7C5}" dt="2025-07-13T14:41:31.869" v="3985" actId="20577"/>
        <pc:sldMkLst>
          <pc:docMk/>
          <pc:sldMk cId="1652996623" sldId="267"/>
        </pc:sldMkLst>
      </pc:sldChg>
      <pc:sldChg chg="addSp delSp modSp add mod">
        <pc:chgData name="Pruitt, Kimberley" userId="20f87ad2-e6f1-4a86-9d85-1d38838e7790" providerId="ADAL" clId="{CC6210E3-9A3B-4C99-9EF0-1EA3D929F7C5}" dt="2025-07-13T14:53:41.774" v="4353" actId="20577"/>
        <pc:sldMkLst>
          <pc:docMk/>
          <pc:sldMk cId="1415698534" sldId="268"/>
        </pc:sldMkLst>
      </pc:sldChg>
      <pc:sldChg chg="addSp delSp modSp add mod">
        <pc:chgData name="Pruitt, Kimberley" userId="20f87ad2-e6f1-4a86-9d85-1d38838e7790" providerId="ADAL" clId="{CC6210E3-9A3B-4C99-9EF0-1EA3D929F7C5}" dt="2025-07-13T15:06:25.237" v="4929" actId="14100"/>
        <pc:sldMkLst>
          <pc:docMk/>
          <pc:sldMk cId="886758276" sldId="2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B6F5CA-C6CF-E617-9809-5AC44EFE27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97E228-BE68-87D7-FCCE-0569783B31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4E45CE-5EAA-44F1-AFF8-E77A3217A01E}" type="datetimeFigureOut">
              <a:rPr lang="en-US" smtClean="0"/>
              <a:t>7/30/2025</a:t>
            </a:fld>
            <a:endParaRPr lang="en-US"/>
          </a:p>
        </p:txBody>
      </p:sp>
      <p:sp>
        <p:nvSpPr>
          <p:cNvPr id="4" name="Footer Placeholder 3">
            <a:extLst>
              <a:ext uri="{FF2B5EF4-FFF2-40B4-BE49-F238E27FC236}">
                <a16:creationId xmlns:a16="http://schemas.microsoft.com/office/drawing/2014/main" id="{5E839A35-DF51-5B05-0950-636F5573FF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72063D-E1C7-60DE-37AF-BE8FCCD106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778FD5-5976-48C6-B72D-90B8B5481CBC}" type="slidenum">
              <a:rPr lang="en-US" smtClean="0"/>
              <a:t>‹#›</a:t>
            </a:fld>
            <a:endParaRPr lang="en-US"/>
          </a:p>
        </p:txBody>
      </p:sp>
    </p:spTree>
    <p:extLst>
      <p:ext uri="{BB962C8B-B14F-4D97-AF65-F5344CB8AC3E}">
        <p14:creationId xmlns:p14="http://schemas.microsoft.com/office/powerpoint/2010/main" val="32844889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18DDF-8686-4AC9-87E5-7AF85750BFEE}" type="datetimeFigureOut">
              <a:rPr lang="en-US" smtClean="0"/>
              <a:t>7/30/2025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685E1-F8D7-4295-84C3-C10FE8333250}" type="slidenum">
              <a:rPr lang="en-US" smtClean="0"/>
              <a:t>‹#›</a:t>
            </a:fld>
            <a:endParaRPr lang="en-US"/>
          </a:p>
        </p:txBody>
      </p:sp>
    </p:spTree>
    <p:extLst>
      <p:ext uri="{BB962C8B-B14F-4D97-AF65-F5344CB8AC3E}">
        <p14:creationId xmlns:p14="http://schemas.microsoft.com/office/powerpoint/2010/main" val="1362964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4CC946-6675-4F97-A53F-C44AE2BFA941}"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7CC9F-F665-4621-8F57-CA95AEFC6E4D}"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53A4E-57DF-4516-B7E5-362B9E64B4D5}"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23F52-FC23-4780-AACC-E095CC7BBE54}"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240B49-2DCC-4B78-9EC7-AC8716E622AB}" type="datetime1">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87AAF3-99F2-410D-ABC4-EE054BD13836}" type="datetime1">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AA16B-1074-4DF7-A734-2C2246E22213}" type="datetime1">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6C1CC7-DC2F-42AF-9C84-5D192BFD7F9F}" type="datetime1">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232C3-904F-4620-8736-DEDE35751903}" type="datetime1">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91C02-E520-44E6-88C8-05E74E03020A}" type="datetime1">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1AB21-F22C-44E4-BFA9-2FCC6D742B1C}" type="datetime1">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2C350-51BF-4416-9DAE-0472EFEAF459}" type="datetime1">
              <a:rPr lang="en-US" smtClean="0"/>
              <a:t>7/30/2025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hyperlink" Target="https://www.sc.edu/policies/ppm/hr157.pdf" TargetMode="External"/><Relationship Id="rId12" Type="http://schemas.openxmlformats.org/officeDocument/2006/relationships/hyperlink" Target="https://www.sc.edu/policies/ppm/hr134.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admin.sc.gov/sites/admin/files/Documents/StateHR/2024%20HR%20Regulations%20Revision%20Final.pdf" TargetMode="External"/><Relationship Id="rId11" Type="http://schemas.openxmlformats.org/officeDocument/2006/relationships/image" Target="../media/image7.png"/><Relationship Id="rId5" Type="http://schemas.openxmlformats.org/officeDocument/2006/relationships/hyperlink" Target="https://www.sc.edu/policies/ppm/hr142.pdf" TargetMode="External"/><Relationship Id="rId10" Type="http://schemas.openxmlformats.org/officeDocument/2006/relationships/image" Target="../media/image6.png"/><Relationship Id="rId4" Type="http://schemas.openxmlformats.org/officeDocument/2006/relationships/hyperlink" Target="https://www.sc.edu/policies/ppm/hr136.pdf"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456" y="0"/>
            <a:ext cx="7937856" cy="5744508"/>
            <a:chOff x="0" y="0"/>
            <a:chExt cx="10583808" cy="7659344"/>
          </a:xfrm>
        </p:grpSpPr>
        <p:pic>
          <p:nvPicPr>
            <p:cNvPr id="3" name="Picture 3"/>
            <p:cNvPicPr>
              <a:picLocks noChangeAspect="1"/>
            </p:cNvPicPr>
            <p:nvPr/>
          </p:nvPicPr>
          <p:blipFill>
            <a:blip r:embed="rId2"/>
            <a:srcRect l="4313" r="4313"/>
            <a:stretch>
              <a:fillRect/>
            </a:stretch>
          </p:blipFill>
          <p:spPr>
            <a:xfrm>
              <a:off x="0" y="0"/>
              <a:ext cx="10583808" cy="7659344"/>
            </a:xfrm>
            <a:prstGeom prst="rect">
              <a:avLst/>
            </a:prstGeom>
          </p:spPr>
        </p:pic>
      </p:grpSp>
      <p:grpSp>
        <p:nvGrpSpPr>
          <p:cNvPr id="4" name="Group 4"/>
          <p:cNvGrpSpPr/>
          <p:nvPr/>
        </p:nvGrpSpPr>
        <p:grpSpPr>
          <a:xfrm>
            <a:off x="-76842" y="5428336"/>
            <a:ext cx="7926085" cy="3762300"/>
            <a:chOff x="0" y="0"/>
            <a:chExt cx="3878120" cy="1840840"/>
          </a:xfrm>
        </p:grpSpPr>
        <p:sp>
          <p:nvSpPr>
            <p:cNvPr id="5" name="Freeform 5"/>
            <p:cNvSpPr/>
            <p:nvPr/>
          </p:nvSpPr>
          <p:spPr>
            <a:xfrm>
              <a:off x="0" y="0"/>
              <a:ext cx="3878120" cy="1840840"/>
            </a:xfrm>
            <a:custGeom>
              <a:avLst/>
              <a:gdLst/>
              <a:ahLst/>
              <a:cxnLst/>
              <a:rect l="l" t="t" r="r" b="b"/>
              <a:pathLst>
                <a:path w="3878120" h="1840840">
                  <a:moveTo>
                    <a:pt x="0" y="0"/>
                  </a:moveTo>
                  <a:lnTo>
                    <a:pt x="3878120" y="0"/>
                  </a:lnTo>
                  <a:lnTo>
                    <a:pt x="3878120" y="1840840"/>
                  </a:lnTo>
                  <a:lnTo>
                    <a:pt x="0" y="1840840"/>
                  </a:lnTo>
                  <a:close/>
                </a:path>
              </a:pathLst>
            </a:custGeom>
            <a:solidFill>
              <a:srgbClr val="A2A2A2"/>
            </a:solidFill>
          </p:spPr>
          <p:txBody>
            <a:bodyPr/>
            <a:lstStyle/>
            <a:p>
              <a:endParaRPr lang="en-US"/>
            </a:p>
          </p:txBody>
        </p:sp>
      </p:grpSp>
      <p:grpSp>
        <p:nvGrpSpPr>
          <p:cNvPr id="6" name="Group 6"/>
          <p:cNvGrpSpPr/>
          <p:nvPr/>
        </p:nvGrpSpPr>
        <p:grpSpPr>
          <a:xfrm>
            <a:off x="-76842" y="9499600"/>
            <a:ext cx="7926085" cy="725735"/>
            <a:chOff x="0" y="0"/>
            <a:chExt cx="3878120" cy="355092"/>
          </a:xfrm>
        </p:grpSpPr>
        <p:sp>
          <p:nvSpPr>
            <p:cNvPr id="7" name="Freeform 7"/>
            <p:cNvSpPr/>
            <p:nvPr/>
          </p:nvSpPr>
          <p:spPr>
            <a:xfrm>
              <a:off x="0" y="0"/>
              <a:ext cx="3878120" cy="355092"/>
            </a:xfrm>
            <a:custGeom>
              <a:avLst/>
              <a:gdLst/>
              <a:ahLst/>
              <a:cxnLst/>
              <a:rect l="l" t="t" r="r" b="b"/>
              <a:pathLst>
                <a:path w="3878120" h="355092">
                  <a:moveTo>
                    <a:pt x="0" y="0"/>
                  </a:moveTo>
                  <a:lnTo>
                    <a:pt x="3878120" y="0"/>
                  </a:lnTo>
                  <a:lnTo>
                    <a:pt x="3878120" y="355092"/>
                  </a:lnTo>
                  <a:lnTo>
                    <a:pt x="0" y="355092"/>
                  </a:lnTo>
                  <a:close/>
                </a:path>
              </a:pathLst>
            </a:custGeom>
            <a:solidFill>
              <a:srgbClr val="1F414D"/>
            </a:solidFill>
          </p:spPr>
          <p:txBody>
            <a:bodyPr/>
            <a:lstStyle/>
            <a:p>
              <a:endParaRPr lang="en-US"/>
            </a:p>
          </p:txBody>
        </p:sp>
      </p:grpSp>
      <p:sp>
        <p:nvSpPr>
          <p:cNvPr id="8" name="AutoShape 8"/>
          <p:cNvSpPr/>
          <p:nvPr/>
        </p:nvSpPr>
        <p:spPr>
          <a:xfrm>
            <a:off x="382036" y="7081945"/>
            <a:ext cx="1716052" cy="0"/>
          </a:xfrm>
          <a:prstGeom prst="line">
            <a:avLst/>
          </a:prstGeom>
          <a:ln w="28575" cap="rnd">
            <a:solidFill>
              <a:srgbClr val="FFFFFF"/>
            </a:solidFill>
            <a:prstDash val="solid"/>
            <a:headEnd type="none" w="sm" len="sm"/>
            <a:tailEnd type="none" w="sm" len="sm"/>
          </a:ln>
        </p:spPr>
        <p:txBody>
          <a:bodyPr/>
          <a:lstStyle/>
          <a:p>
            <a:endParaRPr lang="en-US"/>
          </a:p>
        </p:txBody>
      </p:sp>
      <p:sp>
        <p:nvSpPr>
          <p:cNvPr id="9" name="AutoShape 9"/>
          <p:cNvSpPr/>
          <p:nvPr/>
        </p:nvSpPr>
        <p:spPr>
          <a:xfrm>
            <a:off x="5670738" y="7067658"/>
            <a:ext cx="1716052" cy="0"/>
          </a:xfrm>
          <a:prstGeom prst="line">
            <a:avLst/>
          </a:prstGeom>
          <a:ln w="28575" cap="rnd">
            <a:solidFill>
              <a:srgbClr val="FFFFFF"/>
            </a:solidFill>
            <a:prstDash val="solid"/>
            <a:headEnd type="none" w="sm" len="sm"/>
            <a:tailEnd type="none" w="sm" len="sm"/>
          </a:ln>
        </p:spPr>
        <p:txBody>
          <a:bodyPr/>
          <a:lstStyle/>
          <a:p>
            <a:endParaRPr lang="en-US"/>
          </a:p>
        </p:txBody>
      </p:sp>
      <p:sp>
        <p:nvSpPr>
          <p:cNvPr id="10" name="AutoShape 10"/>
          <p:cNvSpPr/>
          <p:nvPr/>
        </p:nvSpPr>
        <p:spPr>
          <a:xfrm>
            <a:off x="362909" y="8690367"/>
            <a:ext cx="7030079" cy="847"/>
          </a:xfrm>
          <a:prstGeom prst="line">
            <a:avLst/>
          </a:prstGeom>
          <a:ln w="28575" cap="rnd">
            <a:solidFill>
              <a:srgbClr val="FFFFFF"/>
            </a:solidFill>
            <a:prstDash val="solid"/>
            <a:headEnd type="none" w="sm" len="sm"/>
            <a:tailEnd type="none" w="sm" len="sm"/>
          </a:ln>
        </p:spPr>
        <p:txBody>
          <a:bodyPr/>
          <a:lstStyle/>
          <a:p>
            <a:endParaRPr lang="en-US"/>
          </a:p>
        </p:txBody>
      </p:sp>
      <p:sp>
        <p:nvSpPr>
          <p:cNvPr id="11" name="AutoShape 11"/>
          <p:cNvSpPr/>
          <p:nvPr/>
        </p:nvSpPr>
        <p:spPr>
          <a:xfrm flipV="1">
            <a:off x="7392988" y="7055064"/>
            <a:ext cx="0" cy="1621862"/>
          </a:xfrm>
          <a:prstGeom prst="line">
            <a:avLst/>
          </a:prstGeom>
          <a:ln w="28575" cap="rnd">
            <a:solidFill>
              <a:srgbClr val="FFFFFF"/>
            </a:solidFill>
            <a:prstDash val="solid"/>
            <a:headEnd type="none" w="sm" len="sm"/>
            <a:tailEnd type="none" w="sm" len="sm"/>
          </a:ln>
        </p:spPr>
        <p:txBody>
          <a:bodyPr/>
          <a:lstStyle/>
          <a:p>
            <a:endParaRPr lang="en-US"/>
          </a:p>
        </p:txBody>
      </p:sp>
      <p:sp>
        <p:nvSpPr>
          <p:cNvPr id="12" name="AutoShape 12"/>
          <p:cNvSpPr/>
          <p:nvPr/>
        </p:nvSpPr>
        <p:spPr>
          <a:xfrm flipV="1">
            <a:off x="377196" y="7068505"/>
            <a:ext cx="0" cy="1621862"/>
          </a:xfrm>
          <a:prstGeom prst="line">
            <a:avLst/>
          </a:prstGeom>
          <a:ln w="28575" cap="rnd">
            <a:solidFill>
              <a:srgbClr val="FFFFFF"/>
            </a:solidFill>
            <a:prstDash val="solid"/>
            <a:headEnd type="none" w="sm" len="sm"/>
            <a:tailEnd type="none" w="sm" len="sm"/>
          </a:ln>
        </p:spPr>
        <p:txBody>
          <a:bodyPr/>
          <a:lstStyle/>
          <a:p>
            <a:endParaRPr lang="en-US"/>
          </a:p>
        </p:txBody>
      </p:sp>
      <p:grpSp>
        <p:nvGrpSpPr>
          <p:cNvPr id="15" name="Group 15"/>
          <p:cNvGrpSpPr/>
          <p:nvPr/>
        </p:nvGrpSpPr>
        <p:grpSpPr>
          <a:xfrm>
            <a:off x="0" y="0"/>
            <a:ext cx="7772400" cy="5428336"/>
            <a:chOff x="0" y="0"/>
            <a:chExt cx="2709333" cy="1892230"/>
          </a:xfrm>
        </p:grpSpPr>
        <p:sp>
          <p:nvSpPr>
            <p:cNvPr id="16" name="Freeform 16"/>
            <p:cNvSpPr/>
            <p:nvPr/>
          </p:nvSpPr>
          <p:spPr>
            <a:xfrm>
              <a:off x="0" y="0"/>
              <a:ext cx="2709333" cy="1892230"/>
            </a:xfrm>
            <a:custGeom>
              <a:avLst/>
              <a:gdLst/>
              <a:ahLst/>
              <a:cxnLst/>
              <a:rect l="l" t="t" r="r" b="b"/>
              <a:pathLst>
                <a:path w="2709333" h="1892230">
                  <a:moveTo>
                    <a:pt x="0" y="0"/>
                  </a:moveTo>
                  <a:lnTo>
                    <a:pt x="2709333" y="0"/>
                  </a:lnTo>
                  <a:lnTo>
                    <a:pt x="2709333" y="1892230"/>
                  </a:lnTo>
                  <a:lnTo>
                    <a:pt x="0" y="1892230"/>
                  </a:lnTo>
                  <a:close/>
                </a:path>
              </a:pathLst>
            </a:custGeom>
            <a:solidFill>
              <a:srgbClr val="000000">
                <a:alpha val="47843"/>
              </a:srgbClr>
            </a:solidFill>
          </p:spPr>
          <p:txBody>
            <a:bodyPr/>
            <a:lstStyle/>
            <a:p>
              <a:endParaRPr lang="en-US"/>
            </a:p>
          </p:txBody>
        </p:sp>
        <p:sp>
          <p:nvSpPr>
            <p:cNvPr id="17" name="TextBox 17"/>
            <p:cNvSpPr txBox="1"/>
            <p:nvPr/>
          </p:nvSpPr>
          <p:spPr>
            <a:xfrm>
              <a:off x="0" y="-19050"/>
              <a:ext cx="2709333" cy="1911280"/>
            </a:xfrm>
            <a:prstGeom prst="rect">
              <a:avLst/>
            </a:prstGeom>
          </p:spPr>
          <p:txBody>
            <a:bodyPr lIns="50800" tIns="50800" rIns="50800" bIns="50800" rtlCol="0" anchor="ctr"/>
            <a:lstStyle/>
            <a:p>
              <a:pPr algn="ctr">
                <a:lnSpc>
                  <a:spcPts val="1975"/>
                </a:lnSpc>
              </a:pPr>
              <a:endParaRPr/>
            </a:p>
          </p:txBody>
        </p:sp>
      </p:grpSp>
      <p:grpSp>
        <p:nvGrpSpPr>
          <p:cNvPr id="18" name="Group 18"/>
          <p:cNvGrpSpPr/>
          <p:nvPr/>
        </p:nvGrpSpPr>
        <p:grpSpPr>
          <a:xfrm>
            <a:off x="-165456" y="3335763"/>
            <a:ext cx="4660864" cy="2958706"/>
            <a:chOff x="0" y="0"/>
            <a:chExt cx="1567027" cy="1031357"/>
          </a:xfrm>
        </p:grpSpPr>
        <p:sp>
          <p:nvSpPr>
            <p:cNvPr id="19" name="Freeform 19"/>
            <p:cNvSpPr/>
            <p:nvPr/>
          </p:nvSpPr>
          <p:spPr>
            <a:xfrm>
              <a:off x="0" y="0"/>
              <a:ext cx="1567027" cy="1031357"/>
            </a:xfrm>
            <a:custGeom>
              <a:avLst/>
              <a:gdLst/>
              <a:ahLst/>
              <a:cxnLst/>
              <a:rect l="l" t="t" r="r" b="b"/>
              <a:pathLst>
                <a:path w="1567027" h="1031357">
                  <a:moveTo>
                    <a:pt x="0" y="0"/>
                  </a:moveTo>
                  <a:lnTo>
                    <a:pt x="1567027" y="0"/>
                  </a:lnTo>
                  <a:lnTo>
                    <a:pt x="1567027" y="1031357"/>
                  </a:lnTo>
                  <a:lnTo>
                    <a:pt x="0" y="1031357"/>
                  </a:lnTo>
                  <a:close/>
                </a:path>
              </a:pathLst>
            </a:custGeom>
            <a:solidFill>
              <a:srgbClr val="73000A"/>
            </a:solidFill>
          </p:spPr>
          <p:txBody>
            <a:bodyPr/>
            <a:lstStyle/>
            <a:p>
              <a:endParaRPr lang="en-US"/>
            </a:p>
          </p:txBody>
        </p:sp>
        <p:sp>
          <p:nvSpPr>
            <p:cNvPr id="20" name="TextBox 20"/>
            <p:cNvSpPr txBox="1"/>
            <p:nvPr/>
          </p:nvSpPr>
          <p:spPr>
            <a:xfrm>
              <a:off x="0" y="-19050"/>
              <a:ext cx="1567027" cy="1050407"/>
            </a:xfrm>
            <a:prstGeom prst="rect">
              <a:avLst/>
            </a:prstGeom>
          </p:spPr>
          <p:txBody>
            <a:bodyPr lIns="50800" tIns="50800" rIns="50800" bIns="50800" rtlCol="0" anchor="ctr"/>
            <a:lstStyle/>
            <a:p>
              <a:pPr algn="ctr">
                <a:lnSpc>
                  <a:spcPts val="1975"/>
                </a:lnSpc>
              </a:pPr>
              <a:endParaRPr/>
            </a:p>
          </p:txBody>
        </p:sp>
      </p:grpSp>
      <p:grpSp>
        <p:nvGrpSpPr>
          <p:cNvPr id="21" name="Group 21"/>
          <p:cNvGrpSpPr/>
          <p:nvPr/>
        </p:nvGrpSpPr>
        <p:grpSpPr>
          <a:xfrm>
            <a:off x="362909" y="3377103"/>
            <a:ext cx="4099007" cy="2997645"/>
            <a:chOff x="0" y="0"/>
            <a:chExt cx="1428848" cy="1044931"/>
          </a:xfrm>
        </p:grpSpPr>
        <p:sp>
          <p:nvSpPr>
            <p:cNvPr id="22" name="Freeform 22"/>
            <p:cNvSpPr/>
            <p:nvPr/>
          </p:nvSpPr>
          <p:spPr>
            <a:xfrm>
              <a:off x="0" y="0"/>
              <a:ext cx="1428848" cy="1044931"/>
            </a:xfrm>
            <a:custGeom>
              <a:avLst/>
              <a:gdLst/>
              <a:ahLst/>
              <a:cxnLst/>
              <a:rect l="l" t="t" r="r" b="b"/>
              <a:pathLst>
                <a:path w="1428848" h="1044931">
                  <a:moveTo>
                    <a:pt x="0" y="0"/>
                  </a:moveTo>
                  <a:lnTo>
                    <a:pt x="1428848" y="0"/>
                  </a:lnTo>
                  <a:lnTo>
                    <a:pt x="1428848" y="1044931"/>
                  </a:lnTo>
                  <a:lnTo>
                    <a:pt x="0" y="1044931"/>
                  </a:lnTo>
                  <a:close/>
                </a:path>
              </a:pathLst>
            </a:custGeom>
            <a:solidFill>
              <a:srgbClr val="000000">
                <a:alpha val="0"/>
              </a:srgbClr>
            </a:solidFill>
          </p:spPr>
          <p:txBody>
            <a:bodyPr/>
            <a:lstStyle/>
            <a:p>
              <a:endParaRPr lang="en-US"/>
            </a:p>
          </p:txBody>
        </p:sp>
        <p:sp>
          <p:nvSpPr>
            <p:cNvPr id="23" name="TextBox 23"/>
            <p:cNvSpPr txBox="1"/>
            <p:nvPr/>
          </p:nvSpPr>
          <p:spPr>
            <a:xfrm>
              <a:off x="0" y="-114300"/>
              <a:ext cx="1428848" cy="1159231"/>
            </a:xfrm>
            <a:prstGeom prst="rect">
              <a:avLst/>
            </a:prstGeom>
          </p:spPr>
          <p:txBody>
            <a:bodyPr lIns="50800" tIns="50800" rIns="50800" bIns="50800" rtlCol="0" anchor="ctr"/>
            <a:lstStyle/>
            <a:p>
              <a:pPr algn="l">
                <a:lnSpc>
                  <a:spcPts val="3920"/>
                </a:lnSpc>
              </a:pPr>
              <a:r>
                <a:rPr lang="en-US" sz="2800" b="1" dirty="0">
                  <a:solidFill>
                    <a:srgbClr val="FFFFFF"/>
                  </a:solidFill>
                  <a:latin typeface="Berlingske Sans" panose="020B0604020202020204" charset="0"/>
                  <a:ea typeface="Arial Bold"/>
                  <a:cs typeface="Arial Bold"/>
                  <a:sym typeface="Arial Bold"/>
                </a:rPr>
                <a:t>PERFORMANCE MANAGEMENT:</a:t>
              </a:r>
              <a:endParaRPr lang="en-US" sz="2800" dirty="0">
                <a:solidFill>
                  <a:srgbClr val="FFFFFF"/>
                </a:solidFill>
                <a:latin typeface="Berlingske Sans" panose="020B0604020202020204" charset="0"/>
                <a:ea typeface="Arial"/>
                <a:cs typeface="Arial"/>
                <a:sym typeface="Arial"/>
              </a:endParaRPr>
            </a:p>
            <a:p>
              <a:r>
                <a:rPr lang="en-US" sz="2800" dirty="0">
                  <a:solidFill>
                    <a:schemeClr val="bg1"/>
                  </a:solidFill>
                  <a:latin typeface="Berlingske Sans"/>
                  <a:ea typeface="Berlingske Sans"/>
                  <a:cs typeface="Berlingske Sans"/>
                  <a:sym typeface="Berlingske Sans"/>
                </a:rPr>
                <a:t>Performance Management (EPMS) Policies</a:t>
              </a:r>
            </a:p>
            <a:p>
              <a:pPr algn="ctr">
                <a:lnSpc>
                  <a:spcPts val="1975"/>
                </a:lnSpc>
              </a:pPr>
              <a:endParaRPr lang="en-US" sz="2800" dirty="0">
                <a:solidFill>
                  <a:srgbClr val="FFFFFF"/>
                </a:solidFill>
                <a:latin typeface="Arial"/>
                <a:ea typeface="Arial"/>
                <a:cs typeface="Arial"/>
                <a:sym typeface="Arial"/>
              </a:endParaRPr>
            </a:p>
          </p:txBody>
        </p:sp>
      </p:grpSp>
      <p:sp>
        <p:nvSpPr>
          <p:cNvPr id="24" name="AutoShape 24"/>
          <p:cNvSpPr/>
          <p:nvPr/>
        </p:nvSpPr>
        <p:spPr>
          <a:xfrm flipV="1">
            <a:off x="-76842" y="9285885"/>
            <a:ext cx="7847155" cy="0"/>
          </a:xfrm>
          <a:prstGeom prst="line">
            <a:avLst/>
          </a:prstGeom>
          <a:ln w="38100" cap="flat">
            <a:solidFill>
              <a:srgbClr val="A2A2A2"/>
            </a:solidFill>
            <a:prstDash val="solid"/>
            <a:headEnd type="none" w="sm" len="sm"/>
            <a:tailEnd type="none" w="sm" len="sm"/>
          </a:ln>
        </p:spPr>
        <p:txBody>
          <a:bodyPr/>
          <a:lstStyle/>
          <a:p>
            <a:endParaRPr lang="en-US"/>
          </a:p>
        </p:txBody>
      </p:sp>
      <p:sp>
        <p:nvSpPr>
          <p:cNvPr id="25" name="AutoShape 25"/>
          <p:cNvSpPr/>
          <p:nvPr/>
        </p:nvSpPr>
        <p:spPr>
          <a:xfrm flipV="1">
            <a:off x="-74755" y="9400185"/>
            <a:ext cx="7847155" cy="0"/>
          </a:xfrm>
          <a:prstGeom prst="line">
            <a:avLst/>
          </a:prstGeom>
          <a:ln w="38100" cap="flat">
            <a:solidFill>
              <a:srgbClr val="A2A2A2"/>
            </a:solidFill>
            <a:prstDash val="solid"/>
            <a:headEnd type="none" w="sm" len="sm"/>
            <a:tailEnd type="none" w="sm" len="sm"/>
          </a:ln>
        </p:spPr>
        <p:txBody>
          <a:bodyPr/>
          <a:lstStyle/>
          <a:p>
            <a:endParaRPr lang="en-US"/>
          </a:p>
        </p:txBody>
      </p:sp>
      <p:sp>
        <p:nvSpPr>
          <p:cNvPr id="27" name="TextBox 27"/>
          <p:cNvSpPr txBox="1"/>
          <p:nvPr/>
        </p:nvSpPr>
        <p:spPr>
          <a:xfrm>
            <a:off x="609599" y="7411749"/>
            <a:ext cx="6705599" cy="1015663"/>
          </a:xfrm>
          <a:prstGeom prst="rect">
            <a:avLst/>
          </a:prstGeom>
        </p:spPr>
        <p:txBody>
          <a:bodyPr wrap="square" lIns="0" tIns="0" rIns="0" bIns="0" rtlCol="0" anchor="t">
            <a:spAutoFit/>
          </a:bodyPr>
          <a:lstStyle/>
          <a:p>
            <a:pPr>
              <a:lnSpc>
                <a:spcPts val="1960"/>
              </a:lnSpc>
            </a:pPr>
            <a:r>
              <a:rPr lang="en-US" dirty="0">
                <a:solidFill>
                  <a:srgbClr val="FFFFFF"/>
                </a:solidFill>
                <a:latin typeface="Berlingske Sans" panose="020B0604020202020204" charset="0"/>
                <a:ea typeface="Arial"/>
                <a:cs typeface="Arial"/>
                <a:sym typeface="Arial"/>
              </a:rPr>
              <a:t>Know the policies and procedures that govern Employee Performance Management – Planning Stages (EPMS-PS) </a:t>
            </a:r>
            <a:r>
              <a:rPr lang="en-US">
                <a:solidFill>
                  <a:srgbClr val="FFFFFF"/>
                </a:solidFill>
                <a:latin typeface="Berlingske Sans" panose="020B0604020202020204" charset="0"/>
                <a:ea typeface="Arial"/>
                <a:cs typeface="Arial"/>
                <a:sym typeface="Arial"/>
              </a:rPr>
              <a:t>and EPMS Evaluations</a:t>
            </a:r>
            <a:r>
              <a:rPr lang="en-US" dirty="0">
                <a:solidFill>
                  <a:srgbClr val="FFFFFF"/>
                </a:solidFill>
                <a:latin typeface="Berlingske Sans" panose="020B0604020202020204" charset="0"/>
                <a:ea typeface="Arial"/>
                <a:cs typeface="Arial"/>
                <a:sym typeface="Arial"/>
              </a:rPr>
              <a:t>.</a:t>
            </a:r>
          </a:p>
          <a:p>
            <a:pPr>
              <a:lnSpc>
                <a:spcPts val="1960"/>
              </a:lnSpc>
            </a:pPr>
            <a:endParaRPr lang="en-US" sz="1400" dirty="0">
              <a:solidFill>
                <a:srgbClr val="FFFFFF"/>
              </a:solidFill>
              <a:latin typeface="Berlingske Sans" panose="020B0604020202020204" charset="0"/>
              <a:ea typeface="Arial"/>
              <a:cs typeface="Arial"/>
              <a:sym typeface="Arial"/>
            </a:endParaRPr>
          </a:p>
        </p:txBody>
      </p:sp>
      <p:sp>
        <p:nvSpPr>
          <p:cNvPr id="30" name="TextBox 30"/>
          <p:cNvSpPr txBox="1"/>
          <p:nvPr/>
        </p:nvSpPr>
        <p:spPr>
          <a:xfrm>
            <a:off x="2488303" y="6978606"/>
            <a:ext cx="2835143" cy="261610"/>
          </a:xfrm>
          <a:prstGeom prst="rect">
            <a:avLst/>
          </a:prstGeom>
        </p:spPr>
        <p:txBody>
          <a:bodyPr wrap="square" lIns="0" tIns="0" rIns="0" bIns="0" rtlCol="0" anchor="t">
            <a:spAutoFit/>
          </a:bodyPr>
          <a:lstStyle/>
          <a:p>
            <a:pPr algn="ctr">
              <a:lnSpc>
                <a:spcPts val="1975"/>
              </a:lnSpc>
            </a:pPr>
            <a:r>
              <a:rPr lang="en-US" b="1" dirty="0">
                <a:solidFill>
                  <a:srgbClr val="FFFFFF"/>
                </a:solidFill>
                <a:latin typeface="Berlingske Sans" panose="020B0604020202020204" charset="0"/>
                <a:ea typeface="Arial Bold"/>
                <a:cs typeface="Arial Bold"/>
                <a:sym typeface="Arial Bold"/>
              </a:rPr>
              <a:t>POLICIES &amp; PROCEDURES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a:off x="-1143000" y="1143000"/>
            <a:ext cx="10058400" cy="7772400"/>
          </a:xfrm>
          <a:custGeom>
            <a:avLst/>
            <a:gdLst/>
            <a:ahLst/>
            <a:cxnLst/>
            <a:rect l="l" t="t" r="r" b="b"/>
            <a:pathLst>
              <a:path w="10058400" h="7772400">
                <a:moveTo>
                  <a:pt x="10058400" y="7772400"/>
                </a:moveTo>
                <a:lnTo>
                  <a:pt x="10058400" y="0"/>
                </a:lnTo>
                <a:lnTo>
                  <a:pt x="0" y="0"/>
                </a:lnTo>
                <a:lnTo>
                  <a:pt x="0" y="7772400"/>
                </a:lnTo>
                <a:lnTo>
                  <a:pt x="10058400" y="7772400"/>
                </a:lnTo>
                <a:close/>
              </a:path>
            </a:pathLst>
          </a:custGeom>
          <a:blipFill>
            <a:blip r:embed="rId2"/>
            <a:stretch>
              <a:fillRect l="-4826" t="-1470" r="-33075" b="-32375"/>
            </a:stretch>
          </a:blipFill>
        </p:spPr>
        <p:txBody>
          <a:bodyPr/>
          <a:lstStyle/>
          <a:p>
            <a:endParaRPr lang="en-US"/>
          </a:p>
        </p:txBody>
      </p:sp>
      <p:sp>
        <p:nvSpPr>
          <p:cNvPr id="3" name="Freeform 3"/>
          <p:cNvSpPr/>
          <p:nvPr/>
        </p:nvSpPr>
        <p:spPr>
          <a:xfrm>
            <a:off x="4546546" y="800360"/>
            <a:ext cx="3491856" cy="1716336"/>
          </a:xfrm>
          <a:custGeom>
            <a:avLst/>
            <a:gdLst/>
            <a:ahLst/>
            <a:cxnLst/>
            <a:rect l="l" t="t" r="r" b="b"/>
            <a:pathLst>
              <a:path w="3491856" h="1716336">
                <a:moveTo>
                  <a:pt x="0" y="0"/>
                </a:moveTo>
                <a:lnTo>
                  <a:pt x="3491856" y="0"/>
                </a:lnTo>
                <a:lnTo>
                  <a:pt x="3491856" y="1716336"/>
                </a:lnTo>
                <a:lnTo>
                  <a:pt x="0" y="1716336"/>
                </a:lnTo>
                <a:lnTo>
                  <a:pt x="0" y="0"/>
                </a:lnTo>
                <a:close/>
              </a:path>
            </a:pathLst>
          </a:custGeom>
          <a:blipFill>
            <a:blip r:embed="rId3"/>
            <a:stretch>
              <a:fillRect/>
            </a:stretch>
          </a:blipFill>
          <a:ln w="38100" cap="sq">
            <a:solidFill>
              <a:srgbClr val="D9D9D9"/>
            </a:solidFill>
            <a:prstDash val="solid"/>
            <a:miter/>
          </a:ln>
        </p:spPr>
        <p:txBody>
          <a:bodyPr/>
          <a:lstStyle/>
          <a:p>
            <a:endParaRPr lang="en-US"/>
          </a:p>
        </p:txBody>
      </p:sp>
      <p:grpSp>
        <p:nvGrpSpPr>
          <p:cNvPr id="4" name="Group 4"/>
          <p:cNvGrpSpPr/>
          <p:nvPr/>
        </p:nvGrpSpPr>
        <p:grpSpPr>
          <a:xfrm>
            <a:off x="0" y="533781"/>
            <a:ext cx="4855417" cy="2249495"/>
            <a:chOff x="0" y="0"/>
            <a:chExt cx="1849682" cy="856950"/>
          </a:xfrm>
        </p:grpSpPr>
        <p:sp>
          <p:nvSpPr>
            <p:cNvPr id="5" name="Freeform 5"/>
            <p:cNvSpPr/>
            <p:nvPr/>
          </p:nvSpPr>
          <p:spPr>
            <a:xfrm>
              <a:off x="0" y="0"/>
              <a:ext cx="1849682" cy="856950"/>
            </a:xfrm>
            <a:custGeom>
              <a:avLst/>
              <a:gdLst/>
              <a:ahLst/>
              <a:cxnLst/>
              <a:rect l="l" t="t" r="r" b="b"/>
              <a:pathLst>
                <a:path w="1849682" h="856950">
                  <a:moveTo>
                    <a:pt x="0" y="0"/>
                  </a:moveTo>
                  <a:lnTo>
                    <a:pt x="1849682" y="0"/>
                  </a:lnTo>
                  <a:lnTo>
                    <a:pt x="1849682" y="856950"/>
                  </a:lnTo>
                  <a:lnTo>
                    <a:pt x="0" y="856950"/>
                  </a:lnTo>
                  <a:close/>
                </a:path>
              </a:pathLst>
            </a:custGeom>
            <a:solidFill>
              <a:srgbClr val="73000A"/>
            </a:solidFill>
          </p:spPr>
          <p:txBody>
            <a:bodyPr/>
            <a:lstStyle/>
            <a:p>
              <a:endParaRPr lang="en-US"/>
            </a:p>
          </p:txBody>
        </p:sp>
        <p:sp>
          <p:nvSpPr>
            <p:cNvPr id="6" name="TextBox 6"/>
            <p:cNvSpPr txBox="1"/>
            <p:nvPr/>
          </p:nvSpPr>
          <p:spPr>
            <a:xfrm>
              <a:off x="0" y="19050"/>
              <a:ext cx="1849682" cy="837900"/>
            </a:xfrm>
            <a:prstGeom prst="rect">
              <a:avLst/>
            </a:prstGeom>
          </p:spPr>
          <p:txBody>
            <a:bodyPr lIns="47790" tIns="47790" rIns="47790" bIns="47790" rtlCol="0" anchor="ctr"/>
            <a:lstStyle/>
            <a:p>
              <a:pPr algn="ctr">
                <a:lnSpc>
                  <a:spcPts val="1828"/>
                </a:lnSpc>
              </a:pPr>
              <a:endParaRPr/>
            </a:p>
          </p:txBody>
        </p:sp>
      </p:grpSp>
      <p:grpSp>
        <p:nvGrpSpPr>
          <p:cNvPr id="7" name="Group 7"/>
          <p:cNvGrpSpPr/>
          <p:nvPr/>
        </p:nvGrpSpPr>
        <p:grpSpPr>
          <a:xfrm>
            <a:off x="508609" y="2783276"/>
            <a:ext cx="1646005" cy="6588364"/>
            <a:chOff x="0" y="0"/>
            <a:chExt cx="573771" cy="2037676"/>
          </a:xfrm>
        </p:grpSpPr>
        <p:sp>
          <p:nvSpPr>
            <p:cNvPr id="8" name="Freeform 8"/>
            <p:cNvSpPr/>
            <p:nvPr/>
          </p:nvSpPr>
          <p:spPr>
            <a:xfrm>
              <a:off x="0" y="0"/>
              <a:ext cx="573771" cy="2037676"/>
            </a:xfrm>
            <a:custGeom>
              <a:avLst/>
              <a:gdLst/>
              <a:ahLst/>
              <a:cxnLst/>
              <a:rect l="l" t="t" r="r" b="b"/>
              <a:pathLst>
                <a:path w="573771" h="2037676">
                  <a:moveTo>
                    <a:pt x="0" y="0"/>
                  </a:moveTo>
                  <a:lnTo>
                    <a:pt x="573771" y="0"/>
                  </a:lnTo>
                  <a:lnTo>
                    <a:pt x="573771" y="2037676"/>
                  </a:lnTo>
                  <a:lnTo>
                    <a:pt x="0" y="2037676"/>
                  </a:lnTo>
                  <a:close/>
                </a:path>
              </a:pathLst>
            </a:custGeom>
            <a:solidFill>
              <a:srgbClr val="1F414D"/>
            </a:solidFill>
          </p:spPr>
          <p:txBody>
            <a:bodyPr/>
            <a:lstStyle/>
            <a:p>
              <a:endParaRPr lang="en-US"/>
            </a:p>
          </p:txBody>
        </p:sp>
        <p:sp>
          <p:nvSpPr>
            <p:cNvPr id="9" name="TextBox 9"/>
            <p:cNvSpPr txBox="1"/>
            <p:nvPr/>
          </p:nvSpPr>
          <p:spPr>
            <a:xfrm>
              <a:off x="0" y="-19050"/>
              <a:ext cx="573771" cy="2056726"/>
            </a:xfrm>
            <a:prstGeom prst="rect">
              <a:avLst/>
            </a:prstGeom>
          </p:spPr>
          <p:txBody>
            <a:bodyPr lIns="50800" tIns="50800" rIns="50800" bIns="50800" rtlCol="0" anchor="ctr"/>
            <a:lstStyle/>
            <a:p>
              <a:pPr algn="ctr">
                <a:lnSpc>
                  <a:spcPts val="1391"/>
                </a:lnSpc>
              </a:pPr>
              <a:endParaRPr/>
            </a:p>
          </p:txBody>
        </p:sp>
      </p:grpSp>
      <p:sp>
        <p:nvSpPr>
          <p:cNvPr id="11" name="AutoShape 11"/>
          <p:cNvSpPr/>
          <p:nvPr/>
        </p:nvSpPr>
        <p:spPr>
          <a:xfrm flipV="1">
            <a:off x="508609" y="6248400"/>
            <a:ext cx="1646005" cy="0"/>
          </a:xfrm>
          <a:prstGeom prst="line">
            <a:avLst/>
          </a:prstGeom>
          <a:ln w="19050" cap="flat">
            <a:solidFill>
              <a:srgbClr val="FFFFFF"/>
            </a:solidFill>
            <a:prstDash val="sysDash"/>
            <a:headEnd type="none" w="sm" len="sm"/>
            <a:tailEnd type="none" w="sm" len="sm"/>
          </a:ln>
        </p:spPr>
        <p:txBody>
          <a:bodyPr/>
          <a:lstStyle/>
          <a:p>
            <a:endParaRPr lang="en-US"/>
          </a:p>
        </p:txBody>
      </p:sp>
      <p:grpSp>
        <p:nvGrpSpPr>
          <p:cNvPr id="13" name="Group 13"/>
          <p:cNvGrpSpPr/>
          <p:nvPr/>
        </p:nvGrpSpPr>
        <p:grpSpPr>
          <a:xfrm>
            <a:off x="-42487" y="9371640"/>
            <a:ext cx="7814887" cy="686759"/>
            <a:chOff x="0" y="0"/>
            <a:chExt cx="2724144" cy="498315"/>
          </a:xfrm>
        </p:grpSpPr>
        <p:sp>
          <p:nvSpPr>
            <p:cNvPr id="14" name="Freeform 14"/>
            <p:cNvSpPr/>
            <p:nvPr/>
          </p:nvSpPr>
          <p:spPr>
            <a:xfrm>
              <a:off x="0" y="0"/>
              <a:ext cx="2724144" cy="498315"/>
            </a:xfrm>
            <a:custGeom>
              <a:avLst/>
              <a:gdLst/>
              <a:ahLst/>
              <a:cxnLst/>
              <a:rect l="l" t="t" r="r" b="b"/>
              <a:pathLst>
                <a:path w="2724144" h="498315">
                  <a:moveTo>
                    <a:pt x="0" y="0"/>
                  </a:moveTo>
                  <a:lnTo>
                    <a:pt x="2724144" y="0"/>
                  </a:lnTo>
                  <a:lnTo>
                    <a:pt x="2724144" y="498315"/>
                  </a:lnTo>
                  <a:lnTo>
                    <a:pt x="0" y="498315"/>
                  </a:lnTo>
                  <a:close/>
                </a:path>
              </a:pathLst>
            </a:custGeom>
            <a:solidFill>
              <a:srgbClr val="A2A2A2"/>
            </a:solidFill>
          </p:spPr>
          <p:txBody>
            <a:bodyPr/>
            <a:lstStyle/>
            <a:p>
              <a:endParaRPr lang="en-US"/>
            </a:p>
          </p:txBody>
        </p:sp>
        <p:sp>
          <p:nvSpPr>
            <p:cNvPr id="15" name="TextBox 15"/>
            <p:cNvSpPr txBox="1"/>
            <p:nvPr/>
          </p:nvSpPr>
          <p:spPr>
            <a:xfrm>
              <a:off x="0" y="-19050"/>
              <a:ext cx="2724144" cy="517365"/>
            </a:xfrm>
            <a:prstGeom prst="rect">
              <a:avLst/>
            </a:prstGeom>
          </p:spPr>
          <p:txBody>
            <a:bodyPr lIns="50800" tIns="50800" rIns="50800" bIns="50800" rtlCol="0" anchor="ctr"/>
            <a:lstStyle/>
            <a:p>
              <a:pPr algn="ctr">
                <a:lnSpc>
                  <a:spcPts val="1391"/>
                </a:lnSpc>
              </a:pPr>
              <a:endParaRPr/>
            </a:p>
          </p:txBody>
        </p:sp>
      </p:grpSp>
      <p:sp>
        <p:nvSpPr>
          <p:cNvPr id="17" name="TextBox 17"/>
          <p:cNvSpPr txBox="1"/>
          <p:nvPr/>
        </p:nvSpPr>
        <p:spPr>
          <a:xfrm>
            <a:off x="2281739" y="3497988"/>
            <a:ext cx="5229802" cy="427681"/>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Describes the policy and procedures for the evaluation of the job performance of classified and unclassified non-academic staff.</a:t>
            </a:r>
            <a:endParaRPr lang="en-US" sz="1200" dirty="0">
              <a:latin typeface="Berlingske Sans" panose="020B0604020202020204" charset="0"/>
              <a:sym typeface="Canva Sans Bold"/>
            </a:endParaRPr>
          </a:p>
        </p:txBody>
      </p:sp>
      <p:sp>
        <p:nvSpPr>
          <p:cNvPr id="22" name="TextBox 22"/>
          <p:cNvSpPr txBox="1"/>
          <p:nvPr/>
        </p:nvSpPr>
        <p:spPr>
          <a:xfrm>
            <a:off x="508609" y="648165"/>
            <a:ext cx="3602447" cy="459741"/>
          </a:xfrm>
          <a:prstGeom prst="rect">
            <a:avLst/>
          </a:prstGeom>
        </p:spPr>
        <p:txBody>
          <a:bodyPr lIns="0" tIns="0" rIns="0" bIns="0" rtlCol="0" anchor="t">
            <a:spAutoFit/>
          </a:bodyPr>
          <a:lstStyle/>
          <a:p>
            <a:pPr algn="l">
              <a:lnSpc>
                <a:spcPts val="3456"/>
              </a:lnSpc>
            </a:pPr>
            <a:r>
              <a:rPr lang="en-US" sz="3200" b="1" spc="451" dirty="0">
                <a:solidFill>
                  <a:srgbClr val="FFFFFF"/>
                </a:solidFill>
                <a:latin typeface="Berlingske Sans Bold" panose="020B0604020202020204" charset="0"/>
                <a:ea typeface="Arial Bold"/>
                <a:cs typeface="Arial Bold"/>
                <a:sym typeface="Arial Bold"/>
              </a:rPr>
              <a:t>USC POLICIES</a:t>
            </a:r>
          </a:p>
        </p:txBody>
      </p:sp>
      <p:sp>
        <p:nvSpPr>
          <p:cNvPr id="23" name="TextBox 23"/>
          <p:cNvSpPr txBox="1"/>
          <p:nvPr/>
        </p:nvSpPr>
        <p:spPr>
          <a:xfrm>
            <a:off x="508609" y="1125558"/>
            <a:ext cx="4215791" cy="1961434"/>
          </a:xfrm>
          <a:prstGeom prst="rect">
            <a:avLst/>
          </a:prstGeom>
        </p:spPr>
        <p:txBody>
          <a:bodyPr wrap="square" lIns="0" tIns="0" rIns="0" bIns="0" rtlCol="0" anchor="t">
            <a:spAutoFit/>
          </a:bodyPr>
          <a:lstStyle/>
          <a:p>
            <a:pPr algn="l">
              <a:lnSpc>
                <a:spcPts val="1722"/>
              </a:lnSpc>
            </a:pPr>
            <a:r>
              <a:rPr lang="en-US" sz="1400" dirty="0">
                <a:solidFill>
                  <a:srgbClr val="FFFFFF"/>
                </a:solidFill>
                <a:latin typeface="Berlingske Sans" panose="020B0604020202020204" charset="0"/>
                <a:ea typeface="Arial"/>
                <a:cs typeface="Arial"/>
                <a:sym typeface="Arial"/>
              </a:rPr>
              <a:t>The University of South Carolina is committed to attracting, hiring, and retaining top-talent in alignment with our mission, vision, and objectives. This page outlines the policies and procedures that govern our performance management tools and processes ensuring consistency, fairness, and compliance with all applicable laws and regulations.</a:t>
            </a:r>
          </a:p>
          <a:p>
            <a:pPr algn="l">
              <a:lnSpc>
                <a:spcPts val="1722"/>
              </a:lnSpc>
            </a:pPr>
            <a:r>
              <a:rPr lang="en-US" sz="1400" dirty="0">
                <a:solidFill>
                  <a:srgbClr val="FFFFFF"/>
                </a:solidFill>
                <a:latin typeface="Berlingske Sans" panose="020B0604020202020204" charset="0"/>
                <a:ea typeface="Arial"/>
                <a:cs typeface="Arial"/>
                <a:sym typeface="Arial"/>
              </a:rPr>
              <a:t> </a:t>
            </a:r>
          </a:p>
          <a:p>
            <a:pPr algn="l">
              <a:lnSpc>
                <a:spcPts val="1722"/>
              </a:lnSpc>
            </a:pPr>
            <a:endParaRPr lang="en-US" sz="1400" dirty="0">
              <a:solidFill>
                <a:srgbClr val="FFFFFF"/>
              </a:solidFill>
              <a:latin typeface="Berlingske Sans" panose="020B0604020202020204" charset="0"/>
              <a:ea typeface="Arial"/>
              <a:cs typeface="Arial"/>
              <a:sym typeface="Arial"/>
            </a:endParaRPr>
          </a:p>
        </p:txBody>
      </p:sp>
      <p:sp>
        <p:nvSpPr>
          <p:cNvPr id="24" name="TextBox 24"/>
          <p:cNvSpPr txBox="1"/>
          <p:nvPr/>
        </p:nvSpPr>
        <p:spPr>
          <a:xfrm>
            <a:off x="2307467" y="2878065"/>
            <a:ext cx="5250402" cy="653384"/>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4">
                  <a:extLst>
                    <a:ext uri="{A12FA001-AC4F-418D-AE19-62706E023703}">
                      <ahyp:hlinkClr xmlns:ahyp="http://schemas.microsoft.com/office/drawing/2018/hyperlinkcolor" val="tx"/>
                    </a:ext>
                  </a:extLst>
                </a:hlinkClick>
              </a:rPr>
              <a:t>HR Policy 1.36: </a:t>
            </a:r>
            <a:r>
              <a:rPr lang="en-US" sz="1400" b="1" spc="297" dirty="0">
                <a:solidFill>
                  <a:srgbClr val="73000A"/>
                </a:solidFill>
                <a:latin typeface="Berlingske Sans Bold" panose="020B0604020202020204" charset="0"/>
                <a:cs typeface="Arial Bold"/>
              </a:rPr>
              <a:t>Performance Evaluation for Classified and Unclassified Non-Academic Staff </a:t>
            </a:r>
            <a:endParaRPr lang="en-US" sz="1400" b="1" spc="297" dirty="0">
              <a:solidFill>
                <a:srgbClr val="73000A"/>
              </a:solidFill>
              <a:latin typeface="Berlingske Sans Bold" panose="020B0604020202020204" charset="0"/>
              <a:cs typeface="Arial Bold"/>
              <a:sym typeface="Arial Bold"/>
            </a:endParaRPr>
          </a:p>
        </p:txBody>
      </p:sp>
      <p:sp>
        <p:nvSpPr>
          <p:cNvPr id="25" name="TextBox 25"/>
          <p:cNvSpPr txBox="1"/>
          <p:nvPr/>
        </p:nvSpPr>
        <p:spPr>
          <a:xfrm>
            <a:off x="508610" y="2872453"/>
            <a:ext cx="1629850" cy="209673"/>
          </a:xfrm>
          <a:prstGeom prst="rect">
            <a:avLst/>
          </a:prstGeom>
        </p:spPr>
        <p:txBody>
          <a:bodyPr wrap="square" lIns="0" tIns="0" rIns="0" bIns="0" rtlCol="0" anchor="t">
            <a:spAutoFit/>
          </a:bodyPr>
          <a:lstStyle/>
          <a:p>
            <a:pPr algn="ctr">
              <a:lnSpc>
                <a:spcPts val="1680"/>
              </a:lnSpc>
            </a:pPr>
            <a:r>
              <a:rPr lang="en-US" sz="1200" b="1" dirty="0">
                <a:solidFill>
                  <a:srgbClr val="FFFFFF"/>
                </a:solidFill>
                <a:latin typeface="Berlingske Sans" panose="020B0604020202020204" charset="0"/>
                <a:ea typeface="Arial Bold"/>
                <a:cs typeface="Arial Bold"/>
                <a:sym typeface="Arial Bold"/>
              </a:rPr>
              <a:t>Access the Policies</a:t>
            </a:r>
          </a:p>
        </p:txBody>
      </p:sp>
      <p:sp>
        <p:nvSpPr>
          <p:cNvPr id="33" name="AutoShape 11">
            <a:extLst>
              <a:ext uri="{FF2B5EF4-FFF2-40B4-BE49-F238E27FC236}">
                <a16:creationId xmlns:a16="http://schemas.microsoft.com/office/drawing/2014/main" id="{D2803BF5-DFCF-03F0-A56C-9A7BE631F939}"/>
              </a:ext>
            </a:extLst>
          </p:cNvPr>
          <p:cNvSpPr/>
          <p:nvPr/>
        </p:nvSpPr>
        <p:spPr>
          <a:xfrm flipV="1">
            <a:off x="508609" y="4724400"/>
            <a:ext cx="1646005" cy="0"/>
          </a:xfrm>
          <a:prstGeom prst="line">
            <a:avLst/>
          </a:prstGeom>
          <a:ln w="19050" cap="flat">
            <a:solidFill>
              <a:srgbClr val="FFFFFF"/>
            </a:solidFill>
            <a:prstDash val="sysDash"/>
            <a:headEnd type="none" w="sm" len="sm"/>
            <a:tailEnd type="none" w="sm" len="sm"/>
          </a:ln>
        </p:spPr>
        <p:txBody>
          <a:bodyPr/>
          <a:lstStyle/>
          <a:p>
            <a:endParaRPr lang="en-US"/>
          </a:p>
        </p:txBody>
      </p:sp>
      <p:sp>
        <p:nvSpPr>
          <p:cNvPr id="34" name="AutoShape 11">
            <a:extLst>
              <a:ext uri="{FF2B5EF4-FFF2-40B4-BE49-F238E27FC236}">
                <a16:creationId xmlns:a16="http://schemas.microsoft.com/office/drawing/2014/main" id="{9D6A95A3-DC19-AB32-466D-5ED20B042E29}"/>
              </a:ext>
            </a:extLst>
          </p:cNvPr>
          <p:cNvSpPr/>
          <p:nvPr/>
        </p:nvSpPr>
        <p:spPr>
          <a:xfrm flipV="1">
            <a:off x="2242421" y="4723906"/>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35" name="TextBox 17">
            <a:extLst>
              <a:ext uri="{FF2B5EF4-FFF2-40B4-BE49-F238E27FC236}">
                <a16:creationId xmlns:a16="http://schemas.microsoft.com/office/drawing/2014/main" id="{8DDF2E2A-0EDB-DFC5-B6EC-A9563BAF715D}"/>
              </a:ext>
            </a:extLst>
          </p:cNvPr>
          <p:cNvSpPr txBox="1"/>
          <p:nvPr/>
        </p:nvSpPr>
        <p:spPr>
          <a:xfrm>
            <a:off x="2301595" y="5029200"/>
            <a:ext cx="5229802" cy="1081706"/>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Defines who may file a grievance, what actions may be grieved, the procedure to file a grievance, how to file and appeal , and explains the university’s Review Committee. </a:t>
            </a:r>
          </a:p>
          <a:p>
            <a:pPr algn="just">
              <a:lnSpc>
                <a:spcPts val="1679"/>
              </a:lnSpc>
            </a:pPr>
            <a:r>
              <a:rPr lang="en-US" sz="1200" dirty="0">
                <a:latin typeface="Berlingske Sans" panose="020B0604020202020204" charset="0"/>
                <a:sym typeface="Canva Sans Bold"/>
              </a:rPr>
              <a:t>Performance management documents may be entered into a grievance for an employee termination.</a:t>
            </a:r>
          </a:p>
        </p:txBody>
      </p:sp>
      <p:sp>
        <p:nvSpPr>
          <p:cNvPr id="36" name="TextBox 24">
            <a:extLst>
              <a:ext uri="{FF2B5EF4-FFF2-40B4-BE49-F238E27FC236}">
                <a16:creationId xmlns:a16="http://schemas.microsoft.com/office/drawing/2014/main" id="{E4AF204E-D83B-D92C-934D-6B3C209481EB}"/>
              </a:ext>
            </a:extLst>
          </p:cNvPr>
          <p:cNvSpPr txBox="1"/>
          <p:nvPr/>
        </p:nvSpPr>
        <p:spPr>
          <a:xfrm>
            <a:off x="2325467" y="4832610"/>
            <a:ext cx="5426016" cy="217367"/>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cs typeface="Arial Bold"/>
                <a:hlinkClick r:id="rId5">
                  <a:extLst>
                    <a:ext uri="{A12FA001-AC4F-418D-AE19-62706E023703}">
                      <ahyp:hlinkClr xmlns:ahyp="http://schemas.microsoft.com/office/drawing/2018/hyperlinkcolor" val="tx"/>
                    </a:ext>
                  </a:extLst>
                </a:hlinkClick>
              </a:rPr>
              <a:t>HR Policy 1.42</a:t>
            </a:r>
            <a:r>
              <a:rPr lang="en-US" sz="1400" b="1" spc="297" dirty="0">
                <a:solidFill>
                  <a:srgbClr val="73000A"/>
                </a:solidFill>
                <a:latin typeface="Berlingske Sans Bold" panose="020B0604020202020204" charset="0"/>
                <a:cs typeface="Arial Bold"/>
              </a:rPr>
              <a:t>: Grievance</a:t>
            </a:r>
            <a:endParaRPr lang="en-US" sz="1400" b="1" spc="297" dirty="0">
              <a:solidFill>
                <a:srgbClr val="73000A"/>
              </a:solidFill>
              <a:latin typeface="Berlingske Sans Bold" panose="020B0604020202020204" charset="0"/>
              <a:cs typeface="Arial Bold"/>
              <a:sym typeface="Arial Bold"/>
            </a:endParaRPr>
          </a:p>
        </p:txBody>
      </p:sp>
      <p:sp>
        <p:nvSpPr>
          <p:cNvPr id="39" name="AutoShape 11">
            <a:extLst>
              <a:ext uri="{FF2B5EF4-FFF2-40B4-BE49-F238E27FC236}">
                <a16:creationId xmlns:a16="http://schemas.microsoft.com/office/drawing/2014/main" id="{7491D7A2-A94C-A3F5-F8A7-B2903FC8B2C1}"/>
              </a:ext>
            </a:extLst>
          </p:cNvPr>
          <p:cNvSpPr/>
          <p:nvPr/>
        </p:nvSpPr>
        <p:spPr>
          <a:xfrm flipV="1">
            <a:off x="2203488" y="6241378"/>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40" name="TextBox 24">
            <a:extLst>
              <a:ext uri="{FF2B5EF4-FFF2-40B4-BE49-F238E27FC236}">
                <a16:creationId xmlns:a16="http://schemas.microsoft.com/office/drawing/2014/main" id="{8D3BF4B3-4826-CB09-D9C3-62FBC6828670}"/>
              </a:ext>
            </a:extLst>
          </p:cNvPr>
          <p:cNvSpPr txBox="1"/>
          <p:nvPr/>
        </p:nvSpPr>
        <p:spPr>
          <a:xfrm>
            <a:off x="2309693" y="6326594"/>
            <a:ext cx="5426016" cy="435376"/>
          </a:xfrm>
          <a:prstGeom prst="rect">
            <a:avLst/>
          </a:prstGeom>
        </p:spPr>
        <p:txBody>
          <a:bodyPr wrap="square" lIns="0" tIns="0" rIns="0" bIns="0" rtlCol="0" anchor="t">
            <a:spAutoFit/>
          </a:bodyPr>
          <a:lstStyle/>
          <a:p>
            <a:pPr>
              <a:lnSpc>
                <a:spcPts val="1727"/>
              </a:lnSpc>
            </a:pPr>
            <a:r>
              <a:rPr lang="en-US" sz="1400" b="1" spc="297" dirty="0">
                <a:solidFill>
                  <a:srgbClr val="73000A"/>
                </a:solidFill>
                <a:latin typeface="Berlingske Sans Bold" panose="020B0604020202020204" charset="0"/>
                <a:ea typeface="Arial Bold"/>
                <a:cs typeface="Arial Bold"/>
                <a:sym typeface="Arial Bold"/>
              </a:rPr>
              <a:t>State Human Resources Regulations </a:t>
            </a:r>
            <a:r>
              <a:rPr lang="en-US" sz="1400" b="1" spc="297" dirty="0">
                <a:solidFill>
                  <a:schemeClr val="accent2"/>
                </a:solidFill>
                <a:latin typeface="Berlingske Sans Bold" panose="020B0604020202020204" charset="0"/>
                <a:ea typeface="Arial Bold"/>
                <a:cs typeface="Arial Bold"/>
                <a:sym typeface="Arial Bold"/>
                <a:hlinkClick r:id="rId6">
                  <a:extLst>
                    <a:ext uri="{A12FA001-AC4F-418D-AE19-62706E023703}">
                      <ahyp:hlinkClr xmlns:ahyp="http://schemas.microsoft.com/office/drawing/2018/hyperlinkcolor" val="tx"/>
                    </a:ext>
                  </a:extLst>
                </a:hlinkClick>
              </a:rPr>
              <a:t>19-704 and 19-715</a:t>
            </a:r>
            <a:endParaRPr lang="en-US" sz="1400" b="1" spc="297" dirty="0">
              <a:solidFill>
                <a:schemeClr val="accent2"/>
              </a:solidFill>
              <a:latin typeface="Berlingske Sans Bold" panose="020B0604020202020204" charset="0"/>
              <a:ea typeface="Arial Bold"/>
              <a:cs typeface="Arial Bold"/>
              <a:sym typeface="Arial Bold"/>
            </a:endParaRPr>
          </a:p>
        </p:txBody>
      </p:sp>
      <p:sp>
        <p:nvSpPr>
          <p:cNvPr id="41" name="TextBox 17">
            <a:extLst>
              <a:ext uri="{FF2B5EF4-FFF2-40B4-BE49-F238E27FC236}">
                <a16:creationId xmlns:a16="http://schemas.microsoft.com/office/drawing/2014/main" id="{5E62E37D-BF79-06A3-A3E2-39CB242A7FDC}"/>
              </a:ext>
            </a:extLst>
          </p:cNvPr>
          <p:cNvSpPr txBox="1"/>
          <p:nvPr/>
        </p:nvSpPr>
        <p:spPr>
          <a:xfrm>
            <a:off x="2301595" y="6828334"/>
            <a:ext cx="5229802" cy="427681"/>
          </a:xfrm>
          <a:prstGeom prst="rect">
            <a:avLst/>
          </a:prstGeom>
        </p:spPr>
        <p:txBody>
          <a:bodyPr lIns="0" tIns="0" rIns="0" bIns="0" rtlCol="0" anchor="t">
            <a:spAutoFit/>
          </a:bodyPr>
          <a:lstStyle/>
          <a:p>
            <a:pPr algn="just">
              <a:lnSpc>
                <a:spcPts val="1679"/>
              </a:lnSpc>
            </a:pPr>
            <a:r>
              <a:rPr lang="en-US" sz="1200" dirty="0">
                <a:latin typeface="Berlingske Sans" panose="020B0604020202020204" charset="0"/>
              </a:rPr>
              <a:t>USC is a state employer and governed by SC regulations. </a:t>
            </a:r>
            <a:r>
              <a:rPr lang="en-US" sz="1200" dirty="0">
                <a:latin typeface="Berlingske Sans" panose="020B0604020202020204" charset="0"/>
                <a:sym typeface="Canva Sans Bold"/>
              </a:rPr>
              <a:t> USC policy complies with SC HR regulations.</a:t>
            </a:r>
            <a:endParaRPr lang="en-US" sz="1200" dirty="0">
              <a:latin typeface="Berlingske Sans" panose="020B0604020202020204" charset="0"/>
            </a:endParaRPr>
          </a:p>
        </p:txBody>
      </p:sp>
      <p:sp>
        <p:nvSpPr>
          <p:cNvPr id="44" name="AutoShape 11">
            <a:extLst>
              <a:ext uri="{FF2B5EF4-FFF2-40B4-BE49-F238E27FC236}">
                <a16:creationId xmlns:a16="http://schemas.microsoft.com/office/drawing/2014/main" id="{FA30838D-258C-F08D-ACE4-D28409D95500}"/>
              </a:ext>
            </a:extLst>
          </p:cNvPr>
          <p:cNvSpPr/>
          <p:nvPr/>
        </p:nvSpPr>
        <p:spPr>
          <a:xfrm flipV="1">
            <a:off x="2219660" y="7771906"/>
            <a:ext cx="5426017" cy="494"/>
          </a:xfrm>
          <a:prstGeom prst="line">
            <a:avLst/>
          </a:prstGeom>
          <a:ln w="19050" cap="flat">
            <a:solidFill>
              <a:schemeClr val="bg1">
                <a:lumMod val="75000"/>
              </a:schemeClr>
            </a:solidFill>
            <a:prstDash val="sysDash"/>
            <a:headEnd type="none" w="sm" len="sm"/>
            <a:tailEnd type="none" w="sm" len="sm"/>
          </a:ln>
        </p:spPr>
        <p:txBody>
          <a:bodyPr/>
          <a:lstStyle/>
          <a:p>
            <a:endParaRPr lang="en-US"/>
          </a:p>
        </p:txBody>
      </p:sp>
      <p:sp>
        <p:nvSpPr>
          <p:cNvPr id="46" name="AutoShape 11">
            <a:extLst>
              <a:ext uri="{FF2B5EF4-FFF2-40B4-BE49-F238E27FC236}">
                <a16:creationId xmlns:a16="http://schemas.microsoft.com/office/drawing/2014/main" id="{70B15255-3C26-417E-9EE9-0EF99877E24B}"/>
              </a:ext>
            </a:extLst>
          </p:cNvPr>
          <p:cNvSpPr/>
          <p:nvPr/>
        </p:nvSpPr>
        <p:spPr>
          <a:xfrm flipV="1">
            <a:off x="493186" y="7772400"/>
            <a:ext cx="1646005" cy="0"/>
          </a:xfrm>
          <a:prstGeom prst="line">
            <a:avLst/>
          </a:prstGeom>
          <a:ln w="19050" cap="flat">
            <a:solidFill>
              <a:srgbClr val="FFFFFF"/>
            </a:solidFill>
            <a:prstDash val="sysDash"/>
            <a:headEnd type="none" w="sm" len="sm"/>
            <a:tailEnd type="none" w="sm" len="sm"/>
          </a:ln>
        </p:spPr>
        <p:txBody>
          <a:bodyPr/>
          <a:lstStyle/>
          <a:p>
            <a:endParaRPr lang="en-US"/>
          </a:p>
        </p:txBody>
      </p:sp>
      <p:sp>
        <p:nvSpPr>
          <p:cNvPr id="47" name="TextBox 24">
            <a:extLst>
              <a:ext uri="{FF2B5EF4-FFF2-40B4-BE49-F238E27FC236}">
                <a16:creationId xmlns:a16="http://schemas.microsoft.com/office/drawing/2014/main" id="{6E4B4C0E-8181-3061-31F5-F82619C6B1FA}"/>
              </a:ext>
            </a:extLst>
          </p:cNvPr>
          <p:cNvSpPr txBox="1"/>
          <p:nvPr/>
        </p:nvSpPr>
        <p:spPr>
          <a:xfrm>
            <a:off x="2333565" y="7930763"/>
            <a:ext cx="5426016" cy="435376"/>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7">
                  <a:extLst>
                    <a:ext uri="{A12FA001-AC4F-418D-AE19-62706E023703}">
                      <ahyp:hlinkClr xmlns:ahyp="http://schemas.microsoft.com/office/drawing/2018/hyperlinkcolor" val="tx"/>
                    </a:ext>
                  </a:extLst>
                </a:hlinkClick>
              </a:rPr>
              <a:t>HR 1.5</a:t>
            </a:r>
            <a:r>
              <a:rPr lang="en-US" sz="1400" b="1" spc="297" dirty="0">
                <a:solidFill>
                  <a:srgbClr val="73000A"/>
                </a:solidFill>
                <a:latin typeface="Berlingske Sans Bold" panose="020B0604020202020204" charset="0"/>
                <a:ea typeface="Arial Bold"/>
                <a:cs typeface="Arial Bold"/>
                <a:sym typeface="Arial Bold"/>
              </a:rPr>
              <a:t>: Separation from Employment and Break in Service</a:t>
            </a:r>
          </a:p>
        </p:txBody>
      </p:sp>
      <p:sp>
        <p:nvSpPr>
          <p:cNvPr id="48" name="TextBox 17">
            <a:extLst>
              <a:ext uri="{FF2B5EF4-FFF2-40B4-BE49-F238E27FC236}">
                <a16:creationId xmlns:a16="http://schemas.microsoft.com/office/drawing/2014/main" id="{B12225AB-6AAF-225E-E416-C0A078E1E6DD}"/>
              </a:ext>
            </a:extLst>
          </p:cNvPr>
          <p:cNvSpPr txBox="1"/>
          <p:nvPr/>
        </p:nvSpPr>
        <p:spPr>
          <a:xfrm>
            <a:off x="2325467" y="8432503"/>
            <a:ext cx="5229802" cy="644344"/>
          </a:xfrm>
          <a:prstGeom prst="rect">
            <a:avLst/>
          </a:prstGeom>
        </p:spPr>
        <p:txBody>
          <a:bodyPr lIns="0" tIns="0" rIns="0" bIns="0" rtlCol="0" anchor="t">
            <a:spAutoFit/>
          </a:bodyPr>
          <a:lstStyle/>
          <a:p>
            <a:pPr algn="just">
              <a:lnSpc>
                <a:spcPts val="1679"/>
              </a:lnSpc>
            </a:pPr>
            <a:r>
              <a:rPr lang="en-US" sz="1200" dirty="0"/>
              <a:t>The Separation from Employment and Break in Service Policy communicates to the employees of the University of South Carolina what actions constitute a separation or break in service. </a:t>
            </a:r>
            <a:endParaRPr lang="en-US" sz="1200" dirty="0">
              <a:latin typeface="Berlingske Sans" panose="020B0604020202020204" charset="0"/>
              <a:sym typeface="Canva Sans Bold"/>
            </a:endParaRPr>
          </a:p>
        </p:txBody>
      </p:sp>
      <p:pic>
        <p:nvPicPr>
          <p:cNvPr id="12" name="Picture 11">
            <a:extLst>
              <a:ext uri="{FF2B5EF4-FFF2-40B4-BE49-F238E27FC236}">
                <a16:creationId xmlns:a16="http://schemas.microsoft.com/office/drawing/2014/main" id="{45D1CB88-56CC-A412-8529-D3BA2F5C0267}"/>
              </a:ext>
            </a:extLst>
          </p:cNvPr>
          <p:cNvPicPr>
            <a:picLocks noChangeAspect="1"/>
          </p:cNvPicPr>
          <p:nvPr/>
        </p:nvPicPr>
        <p:blipFill>
          <a:blip r:embed="rId8"/>
          <a:stretch>
            <a:fillRect/>
          </a:stretch>
        </p:blipFill>
        <p:spPr>
          <a:xfrm>
            <a:off x="635734" y="3271284"/>
            <a:ext cx="1360908" cy="1360908"/>
          </a:xfrm>
          <a:prstGeom prst="rect">
            <a:avLst/>
          </a:prstGeom>
        </p:spPr>
      </p:pic>
      <p:pic>
        <p:nvPicPr>
          <p:cNvPr id="18" name="Picture 17">
            <a:extLst>
              <a:ext uri="{FF2B5EF4-FFF2-40B4-BE49-F238E27FC236}">
                <a16:creationId xmlns:a16="http://schemas.microsoft.com/office/drawing/2014/main" id="{75139743-EFAA-6DDF-10CA-D3896B02736A}"/>
              </a:ext>
            </a:extLst>
          </p:cNvPr>
          <p:cNvPicPr>
            <a:picLocks noChangeAspect="1"/>
          </p:cNvPicPr>
          <p:nvPr/>
        </p:nvPicPr>
        <p:blipFill>
          <a:blip r:embed="rId9"/>
          <a:stretch>
            <a:fillRect/>
          </a:stretch>
        </p:blipFill>
        <p:spPr>
          <a:xfrm>
            <a:off x="609600" y="4800600"/>
            <a:ext cx="1399859" cy="1399859"/>
          </a:xfrm>
          <a:prstGeom prst="rect">
            <a:avLst/>
          </a:prstGeom>
        </p:spPr>
      </p:pic>
      <p:pic>
        <p:nvPicPr>
          <p:cNvPr id="20" name="Picture 19">
            <a:extLst>
              <a:ext uri="{FF2B5EF4-FFF2-40B4-BE49-F238E27FC236}">
                <a16:creationId xmlns:a16="http://schemas.microsoft.com/office/drawing/2014/main" id="{4904881E-7E53-611F-21E8-D58C483B7ED9}"/>
              </a:ext>
            </a:extLst>
          </p:cNvPr>
          <p:cNvPicPr>
            <a:picLocks noChangeAspect="1"/>
          </p:cNvPicPr>
          <p:nvPr/>
        </p:nvPicPr>
        <p:blipFill>
          <a:blip r:embed="rId10"/>
          <a:stretch>
            <a:fillRect/>
          </a:stretch>
        </p:blipFill>
        <p:spPr>
          <a:xfrm>
            <a:off x="610334" y="6317829"/>
            <a:ext cx="1386308" cy="1386308"/>
          </a:xfrm>
          <a:prstGeom prst="rect">
            <a:avLst/>
          </a:prstGeom>
        </p:spPr>
      </p:pic>
      <p:pic>
        <p:nvPicPr>
          <p:cNvPr id="26" name="Picture 25">
            <a:extLst>
              <a:ext uri="{FF2B5EF4-FFF2-40B4-BE49-F238E27FC236}">
                <a16:creationId xmlns:a16="http://schemas.microsoft.com/office/drawing/2014/main" id="{F816D0C6-A048-3358-BD16-459925C315C3}"/>
              </a:ext>
            </a:extLst>
          </p:cNvPr>
          <p:cNvPicPr>
            <a:picLocks noChangeAspect="1"/>
          </p:cNvPicPr>
          <p:nvPr/>
        </p:nvPicPr>
        <p:blipFill>
          <a:blip r:embed="rId11"/>
          <a:stretch>
            <a:fillRect/>
          </a:stretch>
        </p:blipFill>
        <p:spPr>
          <a:xfrm>
            <a:off x="595146" y="7864886"/>
            <a:ext cx="1401496" cy="1401496"/>
          </a:xfrm>
          <a:prstGeom prst="rect">
            <a:avLst/>
          </a:prstGeom>
        </p:spPr>
      </p:pic>
      <p:sp>
        <p:nvSpPr>
          <p:cNvPr id="10" name="TextBox 24">
            <a:extLst>
              <a:ext uri="{FF2B5EF4-FFF2-40B4-BE49-F238E27FC236}">
                <a16:creationId xmlns:a16="http://schemas.microsoft.com/office/drawing/2014/main" id="{51D14EDA-B9FF-99EA-A7E1-EB30FD12104B}"/>
              </a:ext>
            </a:extLst>
          </p:cNvPr>
          <p:cNvSpPr txBox="1"/>
          <p:nvPr/>
        </p:nvSpPr>
        <p:spPr>
          <a:xfrm>
            <a:off x="2325467" y="4002270"/>
            <a:ext cx="5250402" cy="653384"/>
          </a:xfrm>
          <a:prstGeom prst="rect">
            <a:avLst/>
          </a:prstGeom>
        </p:spPr>
        <p:txBody>
          <a:bodyPr wrap="square" lIns="0" tIns="0" rIns="0" bIns="0" rtlCol="0" anchor="t">
            <a:spAutoFit/>
          </a:bodyPr>
          <a:lstStyle/>
          <a:p>
            <a:pPr>
              <a:lnSpc>
                <a:spcPts val="1727"/>
              </a:lnSpc>
            </a:pPr>
            <a:r>
              <a:rPr lang="en-US" sz="1400" b="1" spc="297" dirty="0">
                <a:solidFill>
                  <a:schemeClr val="accent2"/>
                </a:solidFill>
                <a:latin typeface="Berlingske Sans Bold" panose="020B0604020202020204" charset="0"/>
                <a:ea typeface="Arial Bold"/>
                <a:cs typeface="Arial Bold"/>
                <a:sym typeface="Arial Bold"/>
                <a:hlinkClick r:id="rId12">
                  <a:extLst>
                    <a:ext uri="{A12FA001-AC4F-418D-AE19-62706E023703}">
                      <ahyp:hlinkClr xmlns:ahyp="http://schemas.microsoft.com/office/drawing/2018/hyperlinkcolor" val="tx"/>
                    </a:ext>
                  </a:extLst>
                </a:hlinkClick>
              </a:rPr>
              <a:t>HR Policy 1.34: </a:t>
            </a:r>
            <a:r>
              <a:rPr lang="en-US" sz="1400" b="1" spc="297" dirty="0">
                <a:solidFill>
                  <a:schemeClr val="accent2"/>
                </a:solidFill>
                <a:latin typeface="Berlingske Sans Bold" panose="020B0604020202020204" charset="0"/>
                <a:ea typeface="Arial Bold"/>
                <a:cs typeface="Arial Bold"/>
                <a:sym typeface="Arial Bold"/>
              </a:rPr>
              <a:t>Evaluation of Officers of the University and Administrators Reporting to the President</a:t>
            </a:r>
            <a:r>
              <a:rPr lang="en-US" sz="1400" b="1" spc="297" dirty="0">
                <a:solidFill>
                  <a:srgbClr val="73000A"/>
                </a:solidFill>
                <a:latin typeface="Berlingske Sans Bold" panose="020B0604020202020204" charset="0"/>
                <a:cs typeface="Arial Bold"/>
              </a:rPr>
              <a:t> </a:t>
            </a:r>
            <a:endParaRPr lang="en-US" sz="1400" b="1" spc="297" dirty="0">
              <a:solidFill>
                <a:srgbClr val="73000A"/>
              </a:solidFill>
              <a:latin typeface="Berlingske Sans Bold" panose="020B0604020202020204" charset="0"/>
              <a:cs typeface="Arial Bold"/>
              <a:sym typeface="Arial Bold"/>
            </a:endParaRPr>
          </a:p>
        </p:txBody>
      </p:sp>
    </p:spTree>
  </p:cSld>
  <p:clrMapOvr>
    <a:masterClrMapping/>
  </p:clrMapOvr>
</p:sld>
</file>

<file path=ppt/theme/theme1.xml><?xml version="1.0" encoding="utf-8"?>
<a:theme xmlns:a="http://schemas.openxmlformats.org/drawingml/2006/main" name="Office Theme">
  <a:themeElements>
    <a:clrScheme name="USC">
      <a:dk1>
        <a:sysClr val="windowText" lastClr="000000"/>
      </a:dk1>
      <a:lt1>
        <a:sysClr val="window" lastClr="FFFFFF"/>
      </a:lt1>
      <a:dk2>
        <a:srgbClr val="44546A"/>
      </a:dk2>
      <a:lt2>
        <a:srgbClr val="E7E6E6"/>
      </a:lt2>
      <a:accent1>
        <a:srgbClr val="21578A"/>
      </a:accent1>
      <a:accent2>
        <a:srgbClr val="73000A"/>
      </a:accent2>
      <a:accent3>
        <a:srgbClr val="A5A5A5"/>
      </a:accent3>
      <a:accent4>
        <a:srgbClr val="D7A900"/>
      </a:accent4>
      <a:accent5>
        <a:srgbClr val="3CB6CE"/>
      </a:accent5>
      <a:accent6>
        <a:srgbClr val="427730"/>
      </a:accent6>
      <a:hlink>
        <a:srgbClr val="0563C1"/>
      </a:hlink>
      <a:folHlink>
        <a:srgbClr val="B6B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aa1408-02a6-4d05-85c1-23d087295277" xsi:nil="true"/>
    <lcf76f155ced4ddcb4097134ff3c332f xmlns="d27dd7e3-189b-40ed-ab3e-b20907a36d2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3519CF646AB84887D35B169A9BB7FB" ma:contentTypeVersion="13" ma:contentTypeDescription="Create a new document." ma:contentTypeScope="" ma:versionID="cadbd41eb6e8e72bc0cf6a4e9dabaa8f">
  <xsd:schema xmlns:xsd="http://www.w3.org/2001/XMLSchema" xmlns:xs="http://www.w3.org/2001/XMLSchema" xmlns:p="http://schemas.microsoft.com/office/2006/metadata/properties" xmlns:ns2="d27dd7e3-189b-40ed-ab3e-b20907a36d21" xmlns:ns3="bcaa1408-02a6-4d05-85c1-23d087295277" targetNamespace="http://schemas.microsoft.com/office/2006/metadata/properties" ma:root="true" ma:fieldsID="1e10686fb9beb2d0bde75a31892b02bd" ns2:_="" ns3:_="">
    <xsd:import namespace="d27dd7e3-189b-40ed-ab3e-b20907a36d21"/>
    <xsd:import namespace="bcaa1408-02a6-4d05-85c1-23d08729527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dd7e3-189b-40ed-ab3e-b20907a36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aa1408-02a6-4d05-85c1-23d08729527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32cc62-dbea-44bb-b74d-a07021cbd339}" ma:internalName="TaxCatchAll" ma:showField="CatchAllData" ma:web="bcaa1408-02a6-4d05-85c1-23d087295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025626-1B6F-49E5-9FB9-29117C06B61F}">
  <ds:schemaRefs>
    <ds:schemaRef ds:uri="http://schemas.microsoft.com/sharepoint/v3/contenttype/forms"/>
  </ds:schemaRefs>
</ds:datastoreItem>
</file>

<file path=customXml/itemProps2.xml><?xml version="1.0" encoding="utf-8"?>
<ds:datastoreItem xmlns:ds="http://schemas.openxmlformats.org/officeDocument/2006/customXml" ds:itemID="{C0B37408-2110-4A0A-92FF-827847931105}">
  <ds:schemaRefs>
    <ds:schemaRef ds:uri="http://purl.org/dc/terms/"/>
    <ds:schemaRef ds:uri="http://schemas.microsoft.com/office/2006/documentManagement/types"/>
    <ds:schemaRef ds:uri="bcaa1408-02a6-4d05-85c1-23d087295277"/>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d27dd7e3-189b-40ed-ab3e-b20907a36d21"/>
    <ds:schemaRef ds:uri="http://www.w3.org/XML/1998/namespace"/>
    <ds:schemaRef ds:uri="http://purl.org/dc/dcmitype/"/>
  </ds:schemaRefs>
</ds:datastoreItem>
</file>

<file path=customXml/itemProps3.xml><?xml version="1.0" encoding="utf-8"?>
<ds:datastoreItem xmlns:ds="http://schemas.openxmlformats.org/officeDocument/2006/customXml" ds:itemID="{44EE27E4-76F5-4631-92EB-872336524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dd7e3-189b-40ed-ab3e-b20907a36d21"/>
    <ds:schemaRef ds:uri="bcaa1408-02a6-4d05-85c1-23d087295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b2a4b19-d135-420e-8bb2-b1cd238998cc}" enabled="0" method="" siteId="{4b2a4b19-d135-420e-8bb2-b1cd238998cc}" removed="1"/>
</clbl:labelList>
</file>

<file path=docProps/app.xml><?xml version="1.0" encoding="utf-8"?>
<Properties xmlns="http://schemas.openxmlformats.org/officeDocument/2006/extended-properties" xmlns:vt="http://schemas.openxmlformats.org/officeDocument/2006/docPropsVTypes">
  <TotalTime>939</TotalTime>
  <Words>257</Words>
  <Application>Microsoft Office PowerPoint</Application>
  <PresentationFormat>Custom</PresentationFormat>
  <Paragraphs>18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Berlingske Sans</vt:lpstr>
      <vt:lpstr>Calibri</vt:lpstr>
      <vt:lpstr>Arial</vt:lpstr>
      <vt:lpstr>Berlingske Sans Bold</vt:lpstr>
      <vt:lpstr>Aptos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2.0 Writing PDs. PG</dc:title>
  <dc:creator>Donnelly, Cathy</dc:creator>
  <cp:lastModifiedBy>Pruitt, Kimberley</cp:lastModifiedBy>
  <cp:revision>25</cp:revision>
  <dcterms:created xsi:type="dcterms:W3CDTF">2006-08-16T00:00:00Z</dcterms:created>
  <dcterms:modified xsi:type="dcterms:W3CDTF">2025-07-30T15:32:11Z</dcterms:modified>
  <dc:identifier>DAGivUd-2xg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0x010100413519CF646AB84887D35B169A9BB7FB</vt:lpwstr>
  </property>
  <property fmtid="{D5CDD505-2E9C-101B-9397-08002B2CF9AE}" pid="3" name="MediaServiceImageTags">
    <vt:lpwstr/>
  </property>
</Properties>
</file>