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2" r:id="rId9"/>
    <p:sldId id="267" r:id="rId10"/>
    <p:sldId id="269" r:id="rId11"/>
  </p:sldIdLst>
  <p:sldSz cx="7772400" cy="10058400"/>
  <p:notesSz cx="6858000" cy="9144000"/>
  <p:embeddedFontLst>
    <p:embeddedFont>
      <p:font typeface="Berlingske Sans" panose="020B0604020202020204" charset="0"/>
      <p:regular r:id="rId14"/>
      <p:bold r:id="rId15"/>
      <p:italic r:id="rId16"/>
      <p:boldItalic r:id="rId17"/>
    </p:embeddedFont>
    <p:embeddedFont>
      <p:font typeface="Berlingske Sans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8B187-0A18-4BE9-B8BF-663DE869E236}" v="3" dt="2025-07-30T14:38:16.840"/>
    <p1510:client id="{5CF3E38B-C1D3-4C36-8688-542065A83874}" v="1" dt="2025-07-30T14:42:40.650"/>
    <p1510:client id="{776907E4-EDD5-4D3C-99BD-DCC967DE2C8D}" v="1" dt="2025-07-30T15:24:13.964"/>
    <p1510:client id="{A2E11FF7-D0A3-4040-B971-A4F2055DE9AA}" v="4" dt="2025-07-30T14:55:43.327"/>
    <p1510:client id="{C0819444-FD58-4EF2-AF57-D750E5485EB9}" v="1" dt="2025-07-30T16:07:12.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30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uitt, Kimberley" userId="20f87ad2-e6f1-4a86-9d85-1d38838e7790" providerId="ADAL" clId="{CC6210E3-9A3B-4C99-9EF0-1EA3D929F7C5}"/>
    <pc:docChg chg="undo custSel addSld delSld modSld sldOrd">
      <pc:chgData name="Pruitt, Kimberley" userId="20f87ad2-e6f1-4a86-9d85-1d38838e7790" providerId="ADAL" clId="{CC6210E3-9A3B-4C99-9EF0-1EA3D929F7C5}" dt="2025-07-13T15:06:25.237" v="4929" actId="14100"/>
      <pc:docMkLst>
        <pc:docMk/>
      </pc:docMkLst>
      <pc:sldChg chg="modSp mod">
        <pc:chgData name="Pruitt, Kimberley" userId="20f87ad2-e6f1-4a86-9d85-1d38838e7790" providerId="ADAL" clId="{CC6210E3-9A3B-4C99-9EF0-1EA3D929F7C5}" dt="2025-07-13T01:23:20.625" v="223" actId="20577"/>
        <pc:sldMkLst>
          <pc:docMk/>
          <pc:sldMk cId="0" sldId="256"/>
        </pc:sldMkLst>
      </pc:sldChg>
      <pc:sldChg chg="addSp delSp modSp mod">
        <pc:chgData name="Pruitt, Kimberley" userId="20f87ad2-e6f1-4a86-9d85-1d38838e7790" providerId="ADAL" clId="{CC6210E3-9A3B-4C99-9EF0-1EA3D929F7C5}" dt="2025-07-13T14:32:20.995" v="3833" actId="20577"/>
        <pc:sldMkLst>
          <pc:docMk/>
          <pc:sldMk cId="0" sldId="257"/>
        </pc:sldMkLst>
      </pc:sldChg>
      <pc:sldChg chg="addSp delSp modSp mod">
        <pc:chgData name="Pruitt, Kimberley" userId="20f87ad2-e6f1-4a86-9d85-1d38838e7790" providerId="ADAL" clId="{CC6210E3-9A3B-4C99-9EF0-1EA3D929F7C5}" dt="2025-07-13T14:32:42.236" v="3836" actId="20577"/>
        <pc:sldMkLst>
          <pc:docMk/>
          <pc:sldMk cId="0" sldId="258"/>
        </pc:sldMkLst>
        <pc:spChg chg="mod">
          <ac:chgData name="Pruitt, Kimberley" userId="20f87ad2-e6f1-4a86-9d85-1d38838e7790" providerId="ADAL" clId="{CC6210E3-9A3B-4C99-9EF0-1EA3D929F7C5}" dt="2025-07-13T01:30:41.760" v="269" actId="20577"/>
          <ac:spMkLst>
            <pc:docMk/>
            <pc:sldMk cId="0" sldId="258"/>
            <ac:spMk id="5" creationId="{00000000-0000-0000-0000-000000000000}"/>
          </ac:spMkLst>
        </pc:spChg>
        <pc:spChg chg="mod">
          <ac:chgData name="Pruitt, Kimberley" userId="20f87ad2-e6f1-4a86-9d85-1d38838e7790" providerId="ADAL" clId="{CC6210E3-9A3B-4C99-9EF0-1EA3D929F7C5}" dt="2025-07-13T01:44:52.878" v="520" actId="20577"/>
          <ac:spMkLst>
            <pc:docMk/>
            <pc:sldMk cId="0" sldId="258"/>
            <ac:spMk id="10" creationId="{59F4AAC9-65B6-FA02-AE3A-37391327140A}"/>
          </ac:spMkLst>
        </pc:spChg>
        <pc:spChg chg="mod">
          <ac:chgData name="Pruitt, Kimberley" userId="20f87ad2-e6f1-4a86-9d85-1d38838e7790" providerId="ADAL" clId="{CC6210E3-9A3B-4C99-9EF0-1EA3D929F7C5}" dt="2025-07-13T13:59:18.199" v="3253" actId="948"/>
          <ac:spMkLst>
            <pc:docMk/>
            <pc:sldMk cId="0" sldId="258"/>
            <ac:spMk id="11" creationId="{C9A6AAA1-AC53-23C6-58B0-33506F691C30}"/>
          </ac:spMkLst>
        </pc:spChg>
        <pc:spChg chg="add mod">
          <ac:chgData name="Pruitt, Kimberley" userId="20f87ad2-e6f1-4a86-9d85-1d38838e7790" providerId="ADAL" clId="{CC6210E3-9A3B-4C99-9EF0-1EA3D929F7C5}" dt="2025-07-13T13:57:05.809" v="3124" actId="1076"/>
          <ac:spMkLst>
            <pc:docMk/>
            <pc:sldMk cId="0" sldId="258"/>
            <ac:spMk id="15" creationId="{CED351A0-8588-B090-2B93-FFD4C2C730E4}"/>
          </ac:spMkLst>
        </pc:spChg>
        <pc:spChg chg="add mod">
          <ac:chgData name="Pruitt, Kimberley" userId="20f87ad2-e6f1-4a86-9d85-1d38838e7790" providerId="ADAL" clId="{CC6210E3-9A3B-4C99-9EF0-1EA3D929F7C5}" dt="2025-07-13T13:57:05.809" v="3124" actId="1076"/>
          <ac:spMkLst>
            <pc:docMk/>
            <pc:sldMk cId="0" sldId="258"/>
            <ac:spMk id="16" creationId="{A52EEBF0-AFD7-6738-CBDC-6AE2433360A0}"/>
          </ac:spMkLst>
        </pc:spChg>
        <pc:spChg chg="add mod">
          <ac:chgData name="Pruitt, Kimberley" userId="20f87ad2-e6f1-4a86-9d85-1d38838e7790" providerId="ADAL" clId="{CC6210E3-9A3B-4C99-9EF0-1EA3D929F7C5}" dt="2025-07-13T13:57:44.183" v="3131" actId="20577"/>
          <ac:spMkLst>
            <pc:docMk/>
            <pc:sldMk cId="0" sldId="258"/>
            <ac:spMk id="20" creationId="{764C702B-81E1-5E30-288D-C2C7A3165836}"/>
          </ac:spMkLst>
        </pc:spChg>
        <pc:grpChg chg="mod">
          <ac:chgData name="Pruitt, Kimberley" userId="20f87ad2-e6f1-4a86-9d85-1d38838e7790" providerId="ADAL" clId="{CC6210E3-9A3B-4C99-9EF0-1EA3D929F7C5}" dt="2025-07-13T13:56:16.373" v="3122" actId="14100"/>
          <ac:grpSpMkLst>
            <pc:docMk/>
            <pc:sldMk cId="0" sldId="258"/>
            <ac:grpSpMk id="7" creationId="{8CD26D92-2DD1-EA9E-382C-6C489581FF7A}"/>
          </ac:grpSpMkLst>
        </pc:grpChg>
        <pc:graphicFrameChg chg="add mod">
          <ac:chgData name="Pruitt, Kimberley" userId="20f87ad2-e6f1-4a86-9d85-1d38838e7790" providerId="ADAL" clId="{CC6210E3-9A3B-4C99-9EF0-1EA3D929F7C5}" dt="2025-07-13T13:57:05.809" v="3124" actId="1076"/>
          <ac:graphicFrameMkLst>
            <pc:docMk/>
            <pc:sldMk cId="0" sldId="258"/>
            <ac:graphicFrameMk id="13" creationId="{99EBBE02-9CA1-6D14-971B-F0E8A091DEB7}"/>
          </ac:graphicFrameMkLst>
        </pc:graphicFrameChg>
        <pc:graphicFrameChg chg="add mod">
          <ac:chgData name="Pruitt, Kimberley" userId="20f87ad2-e6f1-4a86-9d85-1d38838e7790" providerId="ADAL" clId="{CC6210E3-9A3B-4C99-9EF0-1EA3D929F7C5}" dt="2025-07-13T13:57:59.305" v="3132" actId="1076"/>
          <ac:graphicFrameMkLst>
            <pc:docMk/>
            <pc:sldMk cId="0" sldId="258"/>
            <ac:graphicFrameMk id="14" creationId="{A477CC3D-34C4-39A9-8A27-FD9BA147DB24}"/>
          </ac:graphicFrameMkLst>
        </pc:graphicFrameChg>
      </pc:sldChg>
      <pc:sldChg chg="addSp delSp modSp mod">
        <pc:chgData name="Pruitt, Kimberley" userId="20f87ad2-e6f1-4a86-9d85-1d38838e7790" providerId="ADAL" clId="{CC6210E3-9A3B-4C99-9EF0-1EA3D929F7C5}" dt="2025-07-13T14:32:58.143" v="3839" actId="20577"/>
        <pc:sldMkLst>
          <pc:docMk/>
          <pc:sldMk cId="0" sldId="259"/>
        </pc:sldMkLst>
        <pc:spChg chg="mod">
          <ac:chgData name="Pruitt, Kimberley" userId="20f87ad2-e6f1-4a86-9d85-1d38838e7790" providerId="ADAL" clId="{CC6210E3-9A3B-4C99-9EF0-1EA3D929F7C5}" dt="2025-07-13T01:59:54.772" v="973" actId="20577"/>
          <ac:spMkLst>
            <pc:docMk/>
            <pc:sldMk cId="0" sldId="259"/>
            <ac:spMk id="8" creationId="{00000000-0000-0000-0000-000000000000}"/>
          </ac:spMkLst>
        </pc:spChg>
        <pc:spChg chg="mod">
          <ac:chgData name="Pruitt, Kimberley" userId="20f87ad2-e6f1-4a86-9d85-1d38838e7790" providerId="ADAL" clId="{CC6210E3-9A3B-4C99-9EF0-1EA3D929F7C5}" dt="2025-07-13T02:03:49.524" v="1090" actId="1076"/>
          <ac:spMkLst>
            <pc:docMk/>
            <pc:sldMk cId="0" sldId="259"/>
            <ac:spMk id="9" creationId="{00000000-0000-0000-0000-000000000000}"/>
          </ac:spMkLst>
        </pc:spChg>
        <pc:spChg chg="mod">
          <ac:chgData name="Pruitt, Kimberley" userId="20f87ad2-e6f1-4a86-9d85-1d38838e7790" providerId="ADAL" clId="{CC6210E3-9A3B-4C99-9EF0-1EA3D929F7C5}" dt="2025-07-13T02:01:03.828" v="1052" actId="20577"/>
          <ac:spMkLst>
            <pc:docMk/>
            <pc:sldMk cId="0" sldId="259"/>
            <ac:spMk id="10" creationId="{00000000-0000-0000-0000-000000000000}"/>
          </ac:spMkLst>
        </pc:spChg>
        <pc:spChg chg="mod">
          <ac:chgData name="Pruitt, Kimberley" userId="20f87ad2-e6f1-4a86-9d85-1d38838e7790" providerId="ADAL" clId="{CC6210E3-9A3B-4C99-9EF0-1EA3D929F7C5}" dt="2025-07-13T02:04:03.633" v="1099" actId="1036"/>
          <ac:spMkLst>
            <pc:docMk/>
            <pc:sldMk cId="0" sldId="259"/>
            <ac:spMk id="11" creationId="{00000000-0000-0000-0000-000000000000}"/>
          </ac:spMkLst>
        </pc:spChg>
        <pc:spChg chg="mod">
          <ac:chgData name="Pruitt, Kimberley" userId="20f87ad2-e6f1-4a86-9d85-1d38838e7790" providerId="ADAL" clId="{CC6210E3-9A3B-4C99-9EF0-1EA3D929F7C5}" dt="2025-07-13T02:08:15.147" v="1179" actId="1076"/>
          <ac:spMkLst>
            <pc:docMk/>
            <pc:sldMk cId="0" sldId="259"/>
            <ac:spMk id="12" creationId="{00000000-0000-0000-0000-000000000000}"/>
          </ac:spMkLst>
        </pc:spChg>
        <pc:spChg chg="mod">
          <ac:chgData name="Pruitt, Kimberley" userId="20f87ad2-e6f1-4a86-9d85-1d38838e7790" providerId="ADAL" clId="{CC6210E3-9A3B-4C99-9EF0-1EA3D929F7C5}" dt="2025-07-13T02:05:16.745" v="1153" actId="20577"/>
          <ac:spMkLst>
            <pc:docMk/>
            <pc:sldMk cId="0" sldId="259"/>
            <ac:spMk id="16" creationId="{00000000-0000-0000-0000-000000000000}"/>
          </ac:spMkLst>
        </pc:spChg>
        <pc:spChg chg="mod">
          <ac:chgData name="Pruitt, Kimberley" userId="20f87ad2-e6f1-4a86-9d85-1d38838e7790" providerId="ADAL" clId="{CC6210E3-9A3B-4C99-9EF0-1EA3D929F7C5}" dt="2025-07-13T14:01:19.979" v="3312" actId="113"/>
          <ac:spMkLst>
            <pc:docMk/>
            <pc:sldMk cId="0" sldId="259"/>
            <ac:spMk id="19" creationId="{00000000-0000-0000-0000-000000000000}"/>
          </ac:spMkLst>
        </pc:spChg>
        <pc:spChg chg="add mod">
          <ac:chgData name="Pruitt, Kimberley" userId="20f87ad2-e6f1-4a86-9d85-1d38838e7790" providerId="ADAL" clId="{CC6210E3-9A3B-4C99-9EF0-1EA3D929F7C5}" dt="2025-07-13T02:12:15.635" v="1216" actId="1076"/>
          <ac:spMkLst>
            <pc:docMk/>
            <pc:sldMk cId="0" sldId="259"/>
            <ac:spMk id="23" creationId="{D636C454-F210-737A-A620-2B4B457E681B}"/>
          </ac:spMkLst>
        </pc:spChg>
        <pc:spChg chg="add mod">
          <ac:chgData name="Pruitt, Kimberley" userId="20f87ad2-e6f1-4a86-9d85-1d38838e7790" providerId="ADAL" clId="{CC6210E3-9A3B-4C99-9EF0-1EA3D929F7C5}" dt="2025-07-13T14:00:16.467" v="3292" actId="20577"/>
          <ac:spMkLst>
            <pc:docMk/>
            <pc:sldMk cId="0" sldId="259"/>
            <ac:spMk id="24" creationId="{540EE1C9-D398-0314-F76E-4C51A76B3676}"/>
          </ac:spMkLst>
        </pc:spChg>
        <pc:grpChg chg="mod">
          <ac:chgData name="Pruitt, Kimberley" userId="20f87ad2-e6f1-4a86-9d85-1d38838e7790" providerId="ADAL" clId="{CC6210E3-9A3B-4C99-9EF0-1EA3D929F7C5}" dt="2025-07-13T02:03:54.638" v="1091" actId="14100"/>
          <ac:grpSpMkLst>
            <pc:docMk/>
            <pc:sldMk cId="0" sldId="259"/>
            <ac:grpSpMk id="5" creationId="{00000000-0000-0000-0000-000000000000}"/>
          </ac:grpSpMkLst>
        </pc:grpChg>
        <pc:grpChg chg="mod">
          <ac:chgData name="Pruitt, Kimberley" userId="20f87ad2-e6f1-4a86-9d85-1d38838e7790" providerId="ADAL" clId="{CC6210E3-9A3B-4C99-9EF0-1EA3D929F7C5}" dt="2025-07-13T02:10:05.403" v="1197" actId="14100"/>
          <ac:grpSpMkLst>
            <pc:docMk/>
            <pc:sldMk cId="0" sldId="259"/>
            <ac:grpSpMk id="13" creationId="{00000000-0000-0000-0000-000000000000}"/>
          </ac:grpSpMkLst>
        </pc:grpChg>
      </pc:sldChg>
      <pc:sldChg chg="modSp add del mod ord">
        <pc:chgData name="Pruitt, Kimberley" userId="20f87ad2-e6f1-4a86-9d85-1d38838e7790" providerId="ADAL" clId="{CC6210E3-9A3B-4C99-9EF0-1EA3D929F7C5}" dt="2025-07-13T14:02:02.357" v="3313" actId="2696"/>
        <pc:sldMkLst>
          <pc:docMk/>
          <pc:sldMk cId="0" sldId="260"/>
        </pc:sldMkLst>
      </pc:sldChg>
      <pc:sldChg chg="modSp del mod ord">
        <pc:chgData name="Pruitt, Kimberley" userId="20f87ad2-e6f1-4a86-9d85-1d38838e7790" providerId="ADAL" clId="{CC6210E3-9A3B-4C99-9EF0-1EA3D929F7C5}" dt="2025-07-13T14:02:35.168" v="3335" actId="2696"/>
        <pc:sldMkLst>
          <pc:docMk/>
          <pc:sldMk cId="0" sldId="261"/>
        </pc:sldMkLst>
      </pc:sldChg>
      <pc:sldChg chg="modSp mod ord">
        <pc:chgData name="Pruitt, Kimberley" userId="20f87ad2-e6f1-4a86-9d85-1d38838e7790" providerId="ADAL" clId="{CC6210E3-9A3B-4C99-9EF0-1EA3D929F7C5}" dt="2025-07-13T14:33:17.882" v="3842" actId="20577"/>
        <pc:sldMkLst>
          <pc:docMk/>
          <pc:sldMk cId="0" sldId="262"/>
        </pc:sldMkLst>
        <pc:spChg chg="mod">
          <ac:chgData name="Pruitt, Kimberley" userId="20f87ad2-e6f1-4a86-9d85-1d38838e7790" providerId="ADAL" clId="{CC6210E3-9A3B-4C99-9EF0-1EA3D929F7C5}" dt="2025-07-13T14:00:50.837" v="3301" actId="20577"/>
          <ac:spMkLst>
            <pc:docMk/>
            <pc:sldMk cId="0" sldId="262"/>
            <ac:spMk id="8" creationId="{00000000-0000-0000-0000-000000000000}"/>
          </ac:spMkLst>
        </pc:spChg>
      </pc:sldChg>
      <pc:sldChg chg="del ord">
        <pc:chgData name="Pruitt, Kimberley" userId="20f87ad2-e6f1-4a86-9d85-1d38838e7790" providerId="ADAL" clId="{CC6210E3-9A3B-4C99-9EF0-1EA3D929F7C5}" dt="2025-07-13T02:51:33.342" v="2056" actId="47"/>
        <pc:sldMkLst>
          <pc:docMk/>
          <pc:sldMk cId="0" sldId="263"/>
        </pc:sldMkLst>
      </pc:sldChg>
      <pc:sldChg chg="del ord">
        <pc:chgData name="Pruitt, Kimberley" userId="20f87ad2-e6f1-4a86-9d85-1d38838e7790" providerId="ADAL" clId="{CC6210E3-9A3B-4C99-9EF0-1EA3D929F7C5}" dt="2025-07-13T02:51:35.296" v="2057" actId="47"/>
        <pc:sldMkLst>
          <pc:docMk/>
          <pc:sldMk cId="0" sldId="264"/>
        </pc:sldMkLst>
      </pc:sldChg>
      <pc:sldChg chg="addSp delSp modSp mod">
        <pc:chgData name="Pruitt, Kimberley" userId="20f87ad2-e6f1-4a86-9d85-1d38838e7790" providerId="ADAL" clId="{CC6210E3-9A3B-4C99-9EF0-1EA3D929F7C5}" dt="2025-07-13T14:54:05.400" v="4354" actId="20577"/>
        <pc:sldMkLst>
          <pc:docMk/>
          <pc:sldMk cId="2918805658" sldId="265"/>
        </pc:sldMkLst>
      </pc:sldChg>
      <pc:sldChg chg="addSp modSp add mod ord">
        <pc:chgData name="Pruitt, Kimberley" userId="20f87ad2-e6f1-4a86-9d85-1d38838e7790" providerId="ADAL" clId="{CC6210E3-9A3B-4C99-9EF0-1EA3D929F7C5}" dt="2025-07-13T14:05:48.161" v="3433" actId="20577"/>
        <pc:sldMkLst>
          <pc:docMk/>
          <pc:sldMk cId="2715095547" sldId="266"/>
        </pc:sldMkLst>
      </pc:sldChg>
      <pc:sldChg chg="addSp delSp modSp add mod">
        <pc:chgData name="Pruitt, Kimberley" userId="20f87ad2-e6f1-4a86-9d85-1d38838e7790" providerId="ADAL" clId="{CC6210E3-9A3B-4C99-9EF0-1EA3D929F7C5}" dt="2025-07-13T14:41:31.869" v="3985" actId="20577"/>
        <pc:sldMkLst>
          <pc:docMk/>
          <pc:sldMk cId="1652996623" sldId="267"/>
        </pc:sldMkLst>
        <pc:spChg chg="mod">
          <ac:chgData name="Pruitt, Kimberley" userId="20f87ad2-e6f1-4a86-9d85-1d38838e7790" providerId="ADAL" clId="{CC6210E3-9A3B-4C99-9EF0-1EA3D929F7C5}" dt="2025-07-13T14:02:24.789" v="3334" actId="20577"/>
          <ac:spMkLst>
            <pc:docMk/>
            <pc:sldMk cId="1652996623" sldId="267"/>
            <ac:spMk id="8" creationId="{508E9B47-D584-17E4-BC6B-03207FE250FE}"/>
          </ac:spMkLst>
        </pc:spChg>
        <pc:spChg chg="mod">
          <ac:chgData name="Pruitt, Kimberley" userId="20f87ad2-e6f1-4a86-9d85-1d38838e7790" providerId="ADAL" clId="{CC6210E3-9A3B-4C99-9EF0-1EA3D929F7C5}" dt="2025-07-13T14:13:23.777" v="3497" actId="14100"/>
          <ac:spMkLst>
            <pc:docMk/>
            <pc:sldMk cId="1652996623" sldId="267"/>
            <ac:spMk id="9" creationId="{F818B246-C878-EDEF-307E-9830F765236B}"/>
          </ac:spMkLst>
        </pc:spChg>
        <pc:spChg chg="mod">
          <ac:chgData name="Pruitt, Kimberley" userId="20f87ad2-e6f1-4a86-9d85-1d38838e7790" providerId="ADAL" clId="{CC6210E3-9A3B-4C99-9EF0-1EA3D929F7C5}" dt="2025-07-13T14:07:40.973" v="3449" actId="20577"/>
          <ac:spMkLst>
            <pc:docMk/>
            <pc:sldMk cId="1652996623" sldId="267"/>
            <ac:spMk id="10" creationId="{C9BFD003-C705-E65E-7BC3-18F8FB9C621E}"/>
          </ac:spMkLst>
        </pc:spChg>
        <pc:spChg chg="mod">
          <ac:chgData name="Pruitt, Kimberley" userId="20f87ad2-e6f1-4a86-9d85-1d38838e7790" providerId="ADAL" clId="{CC6210E3-9A3B-4C99-9EF0-1EA3D929F7C5}" dt="2025-07-13T14:13:31.229" v="3498" actId="1035"/>
          <ac:spMkLst>
            <pc:docMk/>
            <pc:sldMk cId="1652996623" sldId="267"/>
            <ac:spMk id="11" creationId="{6321D759-079C-06E8-C731-5FA44CBB4732}"/>
          </ac:spMkLst>
        </pc:spChg>
        <pc:spChg chg="mod">
          <ac:chgData name="Pruitt, Kimberley" userId="20f87ad2-e6f1-4a86-9d85-1d38838e7790" providerId="ADAL" clId="{CC6210E3-9A3B-4C99-9EF0-1EA3D929F7C5}" dt="2025-07-13T14:18:42.786" v="3736" actId="404"/>
          <ac:spMkLst>
            <pc:docMk/>
            <pc:sldMk cId="1652996623" sldId="267"/>
            <ac:spMk id="12" creationId="{A4F361B7-3590-023B-084D-D6ED722DCA50}"/>
          </ac:spMkLst>
        </pc:spChg>
        <pc:spChg chg="mod">
          <ac:chgData name="Pruitt, Kimberley" userId="20f87ad2-e6f1-4a86-9d85-1d38838e7790" providerId="ADAL" clId="{CC6210E3-9A3B-4C99-9EF0-1EA3D929F7C5}" dt="2025-07-13T14:18:55.124" v="3738" actId="1076"/>
          <ac:spMkLst>
            <pc:docMk/>
            <pc:sldMk cId="1652996623" sldId="267"/>
            <ac:spMk id="16" creationId="{3E57154D-43FE-A8F5-3BDE-9E04A7C2951A}"/>
          </ac:spMkLst>
        </pc:spChg>
        <pc:spChg chg="add mod">
          <ac:chgData name="Pruitt, Kimberley" userId="20f87ad2-e6f1-4a86-9d85-1d38838e7790" providerId="ADAL" clId="{CC6210E3-9A3B-4C99-9EF0-1EA3D929F7C5}" dt="2025-07-13T14:41:31.869" v="3985" actId="20577"/>
          <ac:spMkLst>
            <pc:docMk/>
            <pc:sldMk cId="1652996623" sldId="267"/>
            <ac:spMk id="24" creationId="{4CED29C9-5F8E-DF2E-A36C-642024310E4B}"/>
          </ac:spMkLst>
        </pc:spChg>
        <pc:spChg chg="add mod">
          <ac:chgData name="Pruitt, Kimberley" userId="20f87ad2-e6f1-4a86-9d85-1d38838e7790" providerId="ADAL" clId="{CC6210E3-9A3B-4C99-9EF0-1EA3D929F7C5}" dt="2025-07-13T14:37:21.610" v="3895" actId="1076"/>
          <ac:spMkLst>
            <pc:docMk/>
            <pc:sldMk cId="1652996623" sldId="267"/>
            <ac:spMk id="25" creationId="{A0CB424B-F8E6-EFF1-9BD0-F7199A683084}"/>
          </ac:spMkLst>
        </pc:spChg>
        <pc:grpChg chg="mod">
          <ac:chgData name="Pruitt, Kimberley" userId="20f87ad2-e6f1-4a86-9d85-1d38838e7790" providerId="ADAL" clId="{CC6210E3-9A3B-4C99-9EF0-1EA3D929F7C5}" dt="2025-07-13T14:13:18.824" v="3496" actId="14100"/>
          <ac:grpSpMkLst>
            <pc:docMk/>
            <pc:sldMk cId="1652996623" sldId="267"/>
            <ac:grpSpMk id="5" creationId="{D55B5B05-57B2-453D-FDB5-FD39AD909A07}"/>
          </ac:grpSpMkLst>
        </pc:grpChg>
        <pc:grpChg chg="mod">
          <ac:chgData name="Pruitt, Kimberley" userId="20f87ad2-e6f1-4a86-9d85-1d38838e7790" providerId="ADAL" clId="{CC6210E3-9A3B-4C99-9EF0-1EA3D929F7C5}" dt="2025-07-13T14:18:49.083" v="3737" actId="14100"/>
          <ac:grpSpMkLst>
            <pc:docMk/>
            <pc:sldMk cId="1652996623" sldId="267"/>
            <ac:grpSpMk id="13" creationId="{F3284383-79A3-6F50-A4D0-B78A2339BB8C}"/>
          </ac:grpSpMkLst>
        </pc:grpChg>
      </pc:sldChg>
      <pc:sldChg chg="addSp delSp modSp add mod">
        <pc:chgData name="Pruitt, Kimberley" userId="20f87ad2-e6f1-4a86-9d85-1d38838e7790" providerId="ADAL" clId="{CC6210E3-9A3B-4C99-9EF0-1EA3D929F7C5}" dt="2025-07-13T14:53:41.774" v="4353" actId="20577"/>
        <pc:sldMkLst>
          <pc:docMk/>
          <pc:sldMk cId="1415698534" sldId="268"/>
        </pc:sldMkLst>
      </pc:sldChg>
      <pc:sldChg chg="addSp delSp modSp add mod">
        <pc:chgData name="Pruitt, Kimberley" userId="20f87ad2-e6f1-4a86-9d85-1d38838e7790" providerId="ADAL" clId="{CC6210E3-9A3B-4C99-9EF0-1EA3D929F7C5}" dt="2025-07-13T15:06:25.237" v="4929" actId="14100"/>
        <pc:sldMkLst>
          <pc:docMk/>
          <pc:sldMk cId="886758276" sldId="269"/>
        </pc:sldMkLst>
        <pc:spChg chg="mod">
          <ac:chgData name="Pruitt, Kimberley" userId="20f87ad2-e6f1-4a86-9d85-1d38838e7790" providerId="ADAL" clId="{CC6210E3-9A3B-4C99-9EF0-1EA3D929F7C5}" dt="2025-07-13T14:55:00.262" v="4398" actId="20577"/>
          <ac:spMkLst>
            <pc:docMk/>
            <pc:sldMk cId="886758276" sldId="269"/>
            <ac:spMk id="8" creationId="{E15C0659-9087-00AA-40F1-4D1214442AC0}"/>
          </ac:spMkLst>
        </pc:spChg>
        <pc:spChg chg="add mod">
          <ac:chgData name="Pruitt, Kimberley" userId="20f87ad2-e6f1-4a86-9d85-1d38838e7790" providerId="ADAL" clId="{CC6210E3-9A3B-4C99-9EF0-1EA3D929F7C5}" dt="2025-07-13T15:01:59.545" v="4839" actId="6549"/>
          <ac:spMkLst>
            <pc:docMk/>
            <pc:sldMk cId="886758276" sldId="269"/>
            <ac:spMk id="9" creationId="{286301CA-38C7-38F3-D691-4787F4B5AC45}"/>
          </ac:spMkLst>
        </pc:spChg>
        <pc:spChg chg="mod">
          <ac:chgData name="Pruitt, Kimberley" userId="20f87ad2-e6f1-4a86-9d85-1d38838e7790" providerId="ADAL" clId="{CC6210E3-9A3B-4C99-9EF0-1EA3D929F7C5}" dt="2025-07-13T14:56:01.227" v="4441" actId="20577"/>
          <ac:spMkLst>
            <pc:docMk/>
            <pc:sldMk cId="886758276" sldId="269"/>
            <ac:spMk id="10" creationId="{172AB0D3-BC3A-FC0C-A8FD-712FB525C556}"/>
          </ac:spMkLst>
        </pc:spChg>
        <pc:spChg chg="mod">
          <ac:chgData name="Pruitt, Kimberley" userId="20f87ad2-e6f1-4a86-9d85-1d38838e7790" providerId="ADAL" clId="{CC6210E3-9A3B-4C99-9EF0-1EA3D929F7C5}" dt="2025-07-13T14:58:55.678" v="4548" actId="20577"/>
          <ac:spMkLst>
            <pc:docMk/>
            <pc:sldMk cId="886758276" sldId="269"/>
            <ac:spMk id="11" creationId="{1157B439-505B-6F8F-1163-DB22ECAD4471}"/>
          </ac:spMkLst>
        </pc:spChg>
        <pc:spChg chg="mod">
          <ac:chgData name="Pruitt, Kimberley" userId="20f87ad2-e6f1-4a86-9d85-1d38838e7790" providerId="ADAL" clId="{CC6210E3-9A3B-4C99-9EF0-1EA3D929F7C5}" dt="2025-07-13T15:05:58.313" v="4927" actId="20577"/>
          <ac:spMkLst>
            <pc:docMk/>
            <pc:sldMk cId="886758276" sldId="269"/>
            <ac:spMk id="12" creationId="{07AC6F7B-7117-77EA-4C3F-57C99BF22ABE}"/>
          </ac:spMkLst>
        </pc:spChg>
        <pc:grpChg chg="mod">
          <ac:chgData name="Pruitt, Kimberley" userId="20f87ad2-e6f1-4a86-9d85-1d38838e7790" providerId="ADAL" clId="{CC6210E3-9A3B-4C99-9EF0-1EA3D929F7C5}" dt="2025-07-13T14:58:36.578" v="4519" actId="14100"/>
          <ac:grpSpMkLst>
            <pc:docMk/>
            <pc:sldMk cId="886758276" sldId="269"/>
            <ac:grpSpMk id="5" creationId="{E7D7CACA-6735-7EC8-AE3D-B9EBE9FB4B2F}"/>
          </ac:grpSpMkLst>
        </pc:grpChg>
        <pc:grpChg chg="mod">
          <ac:chgData name="Pruitt, Kimberley" userId="20f87ad2-e6f1-4a86-9d85-1d38838e7790" providerId="ADAL" clId="{CC6210E3-9A3B-4C99-9EF0-1EA3D929F7C5}" dt="2025-07-13T15:06:25.237" v="4929" actId="14100"/>
          <ac:grpSpMkLst>
            <pc:docMk/>
            <pc:sldMk cId="886758276" sldId="269"/>
            <ac:grpSpMk id="13" creationId="{4F14244E-CC28-4E66-CEAB-92A03831942A}"/>
          </ac:grpSpMkLst>
        </pc:grpChg>
      </pc:sldChg>
    </pc:docChg>
  </pc:docChgLst>
  <pc:docChgLst>
    <pc:chgData name="Donnelly, Cathy" userId="62ac75c7-6bce-4ac0-805e-3a5a7aff0e1d" providerId="ADAL" clId="{0D038A7F-2B28-480F-921C-BE744C5C0D20}"/>
    <pc:docChg chg="custSel modSld">
      <pc:chgData name="Donnelly, Cathy" userId="62ac75c7-6bce-4ac0-805e-3a5a7aff0e1d" providerId="ADAL" clId="{0D038A7F-2B28-480F-921C-BE744C5C0D20}" dt="2025-07-15T19:34:51.596" v="99" actId="13926"/>
      <pc:docMkLst>
        <pc:docMk/>
      </pc:docMkLst>
      <pc:sldChg chg="modSp mod">
        <pc:chgData name="Donnelly, Cathy" userId="62ac75c7-6bce-4ac0-805e-3a5a7aff0e1d" providerId="ADAL" clId="{0D038A7F-2B28-480F-921C-BE744C5C0D20}" dt="2025-07-15T19:25:28.619" v="0" actId="20577"/>
        <pc:sldMkLst>
          <pc:docMk/>
          <pc:sldMk cId="0" sldId="256"/>
        </pc:sldMkLst>
      </pc:sldChg>
      <pc:sldChg chg="modSp mod">
        <pc:chgData name="Donnelly, Cathy" userId="62ac75c7-6bce-4ac0-805e-3a5a7aff0e1d" providerId="ADAL" clId="{0D038A7F-2B28-480F-921C-BE744C5C0D20}" dt="2025-07-15T19:34:51.596" v="99" actId="13926"/>
        <pc:sldMkLst>
          <pc:docMk/>
          <pc:sldMk cId="0" sldId="259"/>
        </pc:sldMkLst>
        <pc:spChg chg="mod">
          <ac:chgData name="Donnelly, Cathy" userId="62ac75c7-6bce-4ac0-805e-3a5a7aff0e1d" providerId="ADAL" clId="{0D038A7F-2B28-480F-921C-BE744C5C0D20}" dt="2025-07-15T19:34:21.013" v="98" actId="13926"/>
          <ac:spMkLst>
            <pc:docMk/>
            <pc:sldMk cId="0" sldId="259"/>
            <ac:spMk id="9" creationId="{00000000-0000-0000-0000-000000000000}"/>
          </ac:spMkLst>
        </pc:spChg>
        <pc:spChg chg="mod">
          <ac:chgData name="Donnelly, Cathy" userId="62ac75c7-6bce-4ac0-805e-3a5a7aff0e1d" providerId="ADAL" clId="{0D038A7F-2B28-480F-921C-BE744C5C0D20}" dt="2025-07-15T19:34:01.093" v="83" actId="1036"/>
          <ac:spMkLst>
            <pc:docMk/>
            <pc:sldMk cId="0" sldId="259"/>
            <ac:spMk id="11" creationId="{00000000-0000-0000-0000-000000000000}"/>
          </ac:spMkLst>
        </pc:spChg>
        <pc:spChg chg="mod">
          <ac:chgData name="Donnelly, Cathy" userId="62ac75c7-6bce-4ac0-805e-3a5a7aff0e1d" providerId="ADAL" clId="{0D038A7F-2B28-480F-921C-BE744C5C0D20}" dt="2025-07-15T19:34:01.093" v="83" actId="1036"/>
          <ac:spMkLst>
            <pc:docMk/>
            <pc:sldMk cId="0" sldId="259"/>
            <ac:spMk id="12" creationId="{00000000-0000-0000-0000-000000000000}"/>
          </ac:spMkLst>
        </pc:spChg>
        <pc:spChg chg="mod">
          <ac:chgData name="Donnelly, Cathy" userId="62ac75c7-6bce-4ac0-805e-3a5a7aff0e1d" providerId="ADAL" clId="{0D038A7F-2B28-480F-921C-BE744C5C0D20}" dt="2025-07-15T19:34:01.093" v="83" actId="1036"/>
          <ac:spMkLst>
            <pc:docMk/>
            <pc:sldMk cId="0" sldId="259"/>
            <ac:spMk id="16" creationId="{00000000-0000-0000-0000-000000000000}"/>
          </ac:spMkLst>
        </pc:spChg>
        <pc:spChg chg="mod">
          <ac:chgData name="Donnelly, Cathy" userId="62ac75c7-6bce-4ac0-805e-3a5a7aff0e1d" providerId="ADAL" clId="{0D038A7F-2B28-480F-921C-BE744C5C0D20}" dt="2025-07-15T19:34:01.093" v="83" actId="1036"/>
          <ac:spMkLst>
            <pc:docMk/>
            <pc:sldMk cId="0" sldId="259"/>
            <ac:spMk id="19" creationId="{00000000-0000-0000-0000-000000000000}"/>
          </ac:spMkLst>
        </pc:spChg>
        <pc:spChg chg="mod">
          <ac:chgData name="Donnelly, Cathy" userId="62ac75c7-6bce-4ac0-805e-3a5a7aff0e1d" providerId="ADAL" clId="{0D038A7F-2B28-480F-921C-BE744C5C0D20}" dt="2025-07-15T19:34:51.596" v="99" actId="13926"/>
          <ac:spMkLst>
            <pc:docMk/>
            <pc:sldMk cId="0" sldId="259"/>
            <ac:spMk id="23" creationId="{D636C454-F210-737A-A620-2B4B457E681B}"/>
          </ac:spMkLst>
        </pc:spChg>
        <pc:spChg chg="mod">
          <ac:chgData name="Donnelly, Cathy" userId="62ac75c7-6bce-4ac0-805e-3a5a7aff0e1d" providerId="ADAL" clId="{0D038A7F-2B28-480F-921C-BE744C5C0D20}" dt="2025-07-15T19:34:01.093" v="83" actId="1036"/>
          <ac:spMkLst>
            <pc:docMk/>
            <pc:sldMk cId="0" sldId="259"/>
            <ac:spMk id="24" creationId="{540EE1C9-D398-0314-F76E-4C51A76B3676}"/>
          </ac:spMkLst>
        </pc:spChg>
        <pc:grpChg chg="mod">
          <ac:chgData name="Donnelly, Cathy" userId="62ac75c7-6bce-4ac0-805e-3a5a7aff0e1d" providerId="ADAL" clId="{0D038A7F-2B28-480F-921C-BE744C5C0D20}" dt="2025-07-15T19:34:06.627" v="84" actId="14100"/>
          <ac:grpSpMkLst>
            <pc:docMk/>
            <pc:sldMk cId="0" sldId="259"/>
            <ac:grpSpMk id="5" creationId="{00000000-0000-0000-0000-000000000000}"/>
          </ac:grpSpMkLst>
        </pc:grpChg>
        <pc:grpChg chg="mod">
          <ac:chgData name="Donnelly, Cathy" userId="62ac75c7-6bce-4ac0-805e-3a5a7aff0e1d" providerId="ADAL" clId="{0D038A7F-2B28-480F-921C-BE744C5C0D20}" dt="2025-07-15T19:34:01.093" v="83" actId="1036"/>
          <ac:grpSpMkLst>
            <pc:docMk/>
            <pc:sldMk cId="0" sldId="259"/>
            <ac:grpSpMk id="13" creationId="{00000000-0000-0000-0000-000000000000}"/>
          </ac:grpSpMkLst>
        </pc:grpChg>
      </pc:sldChg>
      <pc:sldChg chg="modSp mod">
        <pc:chgData name="Donnelly, Cathy" userId="62ac75c7-6bce-4ac0-805e-3a5a7aff0e1d" providerId="ADAL" clId="{0D038A7F-2B28-480F-921C-BE744C5C0D20}" dt="2025-07-15T19:27:37.949" v="1" actId="13926"/>
        <pc:sldMkLst>
          <pc:docMk/>
          <pc:sldMk cId="1652996623" sldId="267"/>
        </pc:sldMkLst>
        <pc:spChg chg="mod">
          <ac:chgData name="Donnelly, Cathy" userId="62ac75c7-6bce-4ac0-805e-3a5a7aff0e1d" providerId="ADAL" clId="{0D038A7F-2B28-480F-921C-BE744C5C0D20}" dt="2025-07-15T19:27:37.949" v="1" actId="13926"/>
          <ac:spMkLst>
            <pc:docMk/>
            <pc:sldMk cId="1652996623" sldId="267"/>
            <ac:spMk id="24" creationId="{4CED29C9-5F8E-DF2E-A36C-642024310E4B}"/>
          </ac:spMkLst>
        </pc:spChg>
      </pc:sldChg>
      <pc:sldChg chg="modSp mod">
        <pc:chgData name="Donnelly, Cathy" userId="62ac75c7-6bce-4ac0-805e-3a5a7aff0e1d" providerId="ADAL" clId="{0D038A7F-2B28-480F-921C-BE744C5C0D20}" dt="2025-07-15T19:33:33.268" v="76" actId="20577"/>
        <pc:sldMkLst>
          <pc:docMk/>
          <pc:sldMk cId="1415698534" sldId="268"/>
        </pc:sldMkLst>
      </pc:sldChg>
    </pc:docChg>
  </pc:docChgLst>
  <pc:docChgLst>
    <pc:chgData name="Pruitt, Kimberley" userId="S::kpruitt2@mailbox.sc.edu::20f87ad2-e6f1-4a86-9d85-1d38838e7790" providerId="AD" clId="Web-{087F6098-5A2C-426D-93A9-224E180D9FAA}"/>
    <pc:docChg chg="modSld">
      <pc:chgData name="Pruitt, Kimberley" userId="S::kpruitt2@mailbox.sc.edu::20f87ad2-e6f1-4a86-9d85-1d38838e7790" providerId="AD" clId="Web-{087F6098-5A2C-426D-93A9-224E180D9FAA}" dt="2025-07-13T15:12:20.609" v="7" actId="20577"/>
      <pc:docMkLst>
        <pc:docMk/>
      </pc:docMkLst>
      <pc:sldChg chg="modSp">
        <pc:chgData name="Pruitt, Kimberley" userId="S::kpruitt2@mailbox.sc.edu::20f87ad2-e6f1-4a86-9d85-1d38838e7790" providerId="AD" clId="Web-{087F6098-5A2C-426D-93A9-224E180D9FAA}" dt="2025-07-13T15:12:20.609" v="7" actId="20577"/>
        <pc:sldMkLst>
          <pc:docMk/>
          <pc:sldMk cId="0" sldId="259"/>
        </pc:sldMkLst>
        <pc:spChg chg="mod">
          <ac:chgData name="Pruitt, Kimberley" userId="S::kpruitt2@mailbox.sc.edu::20f87ad2-e6f1-4a86-9d85-1d38838e7790" providerId="AD" clId="Web-{087F6098-5A2C-426D-93A9-224E180D9FAA}" dt="2025-07-13T15:12:20.609" v="7" actId="20577"/>
          <ac:spMkLst>
            <pc:docMk/>
            <pc:sldMk cId="0" sldId="259"/>
            <ac:spMk id="19" creationId="{00000000-0000-0000-0000-000000000000}"/>
          </ac:spMkLst>
        </pc:spChg>
      </pc:sldChg>
    </pc:docChg>
  </pc:docChgLst>
  <pc:docChgLst>
    <pc:chgData name="Pruitt, Kimberley" userId="20f87ad2-e6f1-4a86-9d85-1d38838e7790" providerId="ADAL" clId="{5CF3E38B-C1D3-4C36-8688-542065A83874}"/>
    <pc:docChg chg="undo custSel addSld delSld modSld">
      <pc:chgData name="Pruitt, Kimberley" userId="20f87ad2-e6f1-4a86-9d85-1d38838e7790" providerId="ADAL" clId="{5CF3E38B-C1D3-4C36-8688-542065A83874}" dt="2025-07-30T14:42:25.220" v="64" actId="20577"/>
      <pc:docMkLst>
        <pc:docMk/>
      </pc:docMkLst>
      <pc:sldChg chg="modSp mod">
        <pc:chgData name="Pruitt, Kimberley" userId="20f87ad2-e6f1-4a86-9d85-1d38838e7790" providerId="ADAL" clId="{5CF3E38B-C1D3-4C36-8688-542065A83874}" dt="2025-07-30T14:42:25.220" v="64" actId="20577"/>
        <pc:sldMkLst>
          <pc:docMk/>
          <pc:sldMk cId="2715095547" sldId="266"/>
        </pc:sldMkLst>
        <pc:spChg chg="mod">
          <ac:chgData name="Pruitt, Kimberley" userId="20f87ad2-e6f1-4a86-9d85-1d38838e7790" providerId="ADAL" clId="{5CF3E38B-C1D3-4C36-8688-542065A83874}" dt="2025-07-30T14:41:58.833" v="55" actId="1076"/>
          <ac:spMkLst>
            <pc:docMk/>
            <pc:sldMk cId="2715095547" sldId="266"/>
            <ac:spMk id="9" creationId="{B6C8C461-415F-7CA7-4A32-3FD79951B142}"/>
          </ac:spMkLst>
        </pc:spChg>
        <pc:spChg chg="mod">
          <ac:chgData name="Pruitt, Kimberley" userId="20f87ad2-e6f1-4a86-9d85-1d38838e7790" providerId="ADAL" clId="{5CF3E38B-C1D3-4C36-8688-542065A83874}" dt="2025-07-30T14:42:25.220" v="64" actId="20577"/>
          <ac:spMkLst>
            <pc:docMk/>
            <pc:sldMk cId="2715095547" sldId="266"/>
            <ac:spMk id="10" creationId="{CC7A11A8-F198-2584-B6A2-9EFC1F33CABE}"/>
          </ac:spMkLst>
        </pc:spChg>
      </pc:sldChg>
      <pc:sldChg chg="modSp mod">
        <pc:chgData name="Pruitt, Kimberley" userId="20f87ad2-e6f1-4a86-9d85-1d38838e7790" providerId="ADAL" clId="{5CF3E38B-C1D3-4C36-8688-542065A83874}" dt="2025-07-30T14:40:51.539" v="4" actId="6549"/>
        <pc:sldMkLst>
          <pc:docMk/>
          <pc:sldMk cId="1652996623" sldId="267"/>
        </pc:sldMkLst>
        <pc:spChg chg="mod">
          <ac:chgData name="Pruitt, Kimberley" userId="20f87ad2-e6f1-4a86-9d85-1d38838e7790" providerId="ADAL" clId="{5CF3E38B-C1D3-4C36-8688-542065A83874}" dt="2025-07-30T14:40:51.539" v="4" actId="6549"/>
          <ac:spMkLst>
            <pc:docMk/>
            <pc:sldMk cId="1652996623" sldId="267"/>
            <ac:spMk id="24" creationId="{4CED29C9-5F8E-DF2E-A36C-642024310E4B}"/>
          </ac:spMkLst>
        </pc:spChg>
      </pc:sldChg>
      <pc:sldChg chg="add del">
        <pc:chgData name="Pruitt, Kimberley" userId="20f87ad2-e6f1-4a86-9d85-1d38838e7790" providerId="ADAL" clId="{5CF3E38B-C1D3-4C36-8688-542065A83874}" dt="2025-07-30T14:40:58.022" v="5" actId="47"/>
        <pc:sldMkLst>
          <pc:docMk/>
          <pc:sldMk cId="1415698534" sldId="268"/>
        </pc:sldMkLst>
      </pc:sldChg>
    </pc:docChg>
  </pc:docChgLst>
  <pc:docChgLst>
    <pc:chgData name="Pruitt, Kimberley" userId="20f87ad2-e6f1-4a86-9d85-1d38838e7790" providerId="ADAL" clId="{776907E4-EDD5-4D3C-99BD-DCC967DE2C8D}"/>
    <pc:docChg chg="custSel addSld modSld sldOrd">
      <pc:chgData name="Pruitt, Kimberley" userId="20f87ad2-e6f1-4a86-9d85-1d38838e7790" providerId="ADAL" clId="{776907E4-EDD5-4D3C-99BD-DCC967DE2C8D}" dt="2025-07-30T15:33:19.299" v="167" actId="120"/>
      <pc:docMkLst>
        <pc:docMk/>
      </pc:docMkLst>
      <pc:sldChg chg="delSp modSp add mod ord">
        <pc:chgData name="Pruitt, Kimberley" userId="20f87ad2-e6f1-4a86-9d85-1d38838e7790" providerId="ADAL" clId="{776907E4-EDD5-4D3C-99BD-DCC967DE2C8D}" dt="2025-07-30T15:33:19.299" v="167" actId="120"/>
        <pc:sldMkLst>
          <pc:docMk/>
          <pc:sldMk cId="0" sldId="256"/>
        </pc:sldMkLst>
        <pc:spChg chg="del">
          <ac:chgData name="Pruitt, Kimberley" userId="20f87ad2-e6f1-4a86-9d85-1d38838e7790" providerId="ADAL" clId="{776907E4-EDD5-4D3C-99BD-DCC967DE2C8D}" dt="2025-07-30T15:27:51.881" v="22" actId="478"/>
          <ac:spMkLst>
            <pc:docMk/>
            <pc:sldMk cId="0" sldId="256"/>
            <ac:spMk id="13" creationId="{00000000-0000-0000-0000-000000000000}"/>
          </ac:spMkLst>
        </pc:spChg>
        <pc:spChg chg="del">
          <ac:chgData name="Pruitt, Kimberley" userId="20f87ad2-e6f1-4a86-9d85-1d38838e7790" providerId="ADAL" clId="{776907E4-EDD5-4D3C-99BD-DCC967DE2C8D}" dt="2025-07-30T15:27:50.623" v="21" actId="478"/>
          <ac:spMkLst>
            <pc:docMk/>
            <pc:sldMk cId="0" sldId="256"/>
            <ac:spMk id="14" creationId="{00000000-0000-0000-0000-000000000000}"/>
          </ac:spMkLst>
        </pc:spChg>
        <pc:spChg chg="mod">
          <ac:chgData name="Pruitt, Kimberley" userId="20f87ad2-e6f1-4a86-9d85-1d38838e7790" providerId="ADAL" clId="{776907E4-EDD5-4D3C-99BD-DCC967DE2C8D}" dt="2025-07-30T15:29:11.434" v="59" actId="20577"/>
          <ac:spMkLst>
            <pc:docMk/>
            <pc:sldMk cId="0" sldId="256"/>
            <ac:spMk id="23" creationId="{00000000-0000-0000-0000-000000000000}"/>
          </ac:spMkLst>
        </pc:spChg>
        <pc:spChg chg="del">
          <ac:chgData name="Pruitt, Kimberley" userId="20f87ad2-e6f1-4a86-9d85-1d38838e7790" providerId="ADAL" clId="{776907E4-EDD5-4D3C-99BD-DCC967DE2C8D}" dt="2025-07-30T15:27:41.961" v="19" actId="478"/>
          <ac:spMkLst>
            <pc:docMk/>
            <pc:sldMk cId="0" sldId="256"/>
            <ac:spMk id="26" creationId="{00000000-0000-0000-0000-000000000000}"/>
          </ac:spMkLst>
        </pc:spChg>
        <pc:spChg chg="del">
          <ac:chgData name="Pruitt, Kimberley" userId="20f87ad2-e6f1-4a86-9d85-1d38838e7790" providerId="ADAL" clId="{776907E4-EDD5-4D3C-99BD-DCC967DE2C8D}" dt="2025-07-30T15:27:02.007" v="3" actId="478"/>
          <ac:spMkLst>
            <pc:docMk/>
            <pc:sldMk cId="0" sldId="256"/>
            <ac:spMk id="27" creationId="{00000000-0000-0000-0000-000000000000}"/>
          </ac:spMkLst>
        </pc:spChg>
        <pc:spChg chg="mod">
          <ac:chgData name="Pruitt, Kimberley" userId="20f87ad2-e6f1-4a86-9d85-1d38838e7790" providerId="ADAL" clId="{776907E4-EDD5-4D3C-99BD-DCC967DE2C8D}" dt="2025-07-30T15:33:19.299" v="167" actId="120"/>
          <ac:spMkLst>
            <pc:docMk/>
            <pc:sldMk cId="0" sldId="256"/>
            <ac:spMk id="28" creationId="{00000000-0000-0000-0000-000000000000}"/>
          </ac:spMkLst>
        </pc:spChg>
        <pc:spChg chg="del">
          <ac:chgData name="Pruitt, Kimberley" userId="20f87ad2-e6f1-4a86-9d85-1d38838e7790" providerId="ADAL" clId="{776907E4-EDD5-4D3C-99BD-DCC967DE2C8D}" dt="2025-07-30T15:27:32.624" v="16" actId="478"/>
          <ac:spMkLst>
            <pc:docMk/>
            <pc:sldMk cId="0" sldId="256"/>
            <ac:spMk id="29" creationId="{00000000-0000-0000-0000-000000000000}"/>
          </ac:spMkLst>
        </pc:spChg>
        <pc:spChg chg="del">
          <ac:chgData name="Pruitt, Kimberley" userId="20f87ad2-e6f1-4a86-9d85-1d38838e7790" providerId="ADAL" clId="{776907E4-EDD5-4D3C-99BD-DCC967DE2C8D}" dt="2025-07-30T15:27:36.881" v="17" actId="478"/>
          <ac:spMkLst>
            <pc:docMk/>
            <pc:sldMk cId="0" sldId="256"/>
            <ac:spMk id="30" creationId="{00000000-0000-0000-0000-000000000000}"/>
          </ac:spMkLst>
        </pc:spChg>
        <pc:spChg chg="mod">
          <ac:chgData name="Pruitt, Kimberley" userId="20f87ad2-e6f1-4a86-9d85-1d38838e7790" providerId="ADAL" clId="{776907E4-EDD5-4D3C-99BD-DCC967DE2C8D}" dt="2025-07-30T15:28:01.616" v="27" actId="403"/>
          <ac:spMkLst>
            <pc:docMk/>
            <pc:sldMk cId="0" sldId="256"/>
            <ac:spMk id="31" creationId="{00000000-0000-0000-0000-000000000000}"/>
          </ac:spMkLst>
        </pc:spChg>
        <pc:spChg chg="del">
          <ac:chgData name="Pruitt, Kimberley" userId="20f87ad2-e6f1-4a86-9d85-1d38838e7790" providerId="ADAL" clId="{776907E4-EDD5-4D3C-99BD-DCC967DE2C8D}" dt="2025-07-30T15:27:38.906" v="18" actId="478"/>
          <ac:spMkLst>
            <pc:docMk/>
            <pc:sldMk cId="0" sldId="256"/>
            <ac:spMk id="32" creationId="{00000000-0000-0000-0000-000000000000}"/>
          </ac:spMkLst>
        </pc:spChg>
      </pc:sldChg>
    </pc:docChg>
  </pc:docChgLst>
  <pc:docChgLst>
    <pc:chgData name="Pruitt, Kimberley" userId="S::kpruitt2@mailbox.sc.edu::20f87ad2-e6f1-4a86-9d85-1d38838e7790" providerId="AD" clId="Web-{E8784DB2-A2CC-4D99-9909-36468DD5E430}"/>
    <pc:docChg chg="modSld">
      <pc:chgData name="Pruitt, Kimberley" userId="S::kpruitt2@mailbox.sc.edu::20f87ad2-e6f1-4a86-9d85-1d38838e7790" providerId="AD" clId="Web-{E8784DB2-A2CC-4D99-9909-36468DD5E430}" dt="2025-07-21T18:52:35.055" v="28" actId="20577"/>
      <pc:docMkLst>
        <pc:docMk/>
      </pc:docMkLst>
      <pc:sldChg chg="modSp">
        <pc:chgData name="Pruitt, Kimberley" userId="S::kpruitt2@mailbox.sc.edu::20f87ad2-e6f1-4a86-9d85-1d38838e7790" providerId="AD" clId="Web-{E8784DB2-A2CC-4D99-9909-36468DD5E430}" dt="2025-07-21T18:52:35.055" v="28" actId="20577"/>
        <pc:sldMkLst>
          <pc:docMk/>
          <pc:sldMk cId="0" sldId="259"/>
        </pc:sldMkLst>
        <pc:spChg chg="mod">
          <ac:chgData name="Pruitt, Kimberley" userId="S::kpruitt2@mailbox.sc.edu::20f87ad2-e6f1-4a86-9d85-1d38838e7790" providerId="AD" clId="Web-{E8784DB2-A2CC-4D99-9909-36468DD5E430}" dt="2025-07-21T18:52:35.055" v="28" actId="20577"/>
          <ac:spMkLst>
            <pc:docMk/>
            <pc:sldMk cId="0" sldId="259"/>
            <ac:spMk id="9" creationId="{00000000-0000-0000-0000-000000000000}"/>
          </ac:spMkLst>
        </pc:spChg>
      </pc:sldChg>
    </pc:docChg>
  </pc:docChgLst>
  <pc:docChgLst>
    <pc:chgData name="Pruitt, Kimberley" userId="20f87ad2-e6f1-4a86-9d85-1d38838e7790" providerId="ADAL" clId="{A2E11FF7-D0A3-4040-B971-A4F2055DE9AA}"/>
    <pc:docChg chg="custSel delSld modSld">
      <pc:chgData name="Pruitt, Kimberley" userId="20f87ad2-e6f1-4a86-9d85-1d38838e7790" providerId="ADAL" clId="{A2E11FF7-D0A3-4040-B971-A4F2055DE9AA}" dt="2025-07-30T14:58:35.973" v="158" actId="20577"/>
      <pc:docMkLst>
        <pc:docMk/>
      </pc:docMkLst>
      <pc:sldChg chg="del">
        <pc:chgData name="Pruitt, Kimberley" userId="20f87ad2-e6f1-4a86-9d85-1d38838e7790" providerId="ADAL" clId="{A2E11FF7-D0A3-4040-B971-A4F2055DE9AA}" dt="2025-07-30T14:51:13.776" v="0" actId="47"/>
        <pc:sldMkLst>
          <pc:docMk/>
          <pc:sldMk cId="0" sldId="256"/>
        </pc:sldMkLst>
      </pc:sldChg>
      <pc:sldChg chg="del">
        <pc:chgData name="Pruitt, Kimberley" userId="20f87ad2-e6f1-4a86-9d85-1d38838e7790" providerId="ADAL" clId="{A2E11FF7-D0A3-4040-B971-A4F2055DE9AA}" dt="2025-07-30T14:51:17.711" v="1" actId="47"/>
        <pc:sldMkLst>
          <pc:docMk/>
          <pc:sldMk cId="0" sldId="257"/>
        </pc:sldMkLst>
      </pc:sldChg>
      <pc:sldChg chg="del">
        <pc:chgData name="Pruitt, Kimberley" userId="20f87ad2-e6f1-4a86-9d85-1d38838e7790" providerId="ADAL" clId="{A2E11FF7-D0A3-4040-B971-A4F2055DE9AA}" dt="2025-07-30T14:51:26.996" v="3" actId="47"/>
        <pc:sldMkLst>
          <pc:docMk/>
          <pc:sldMk cId="2918805658" sldId="265"/>
        </pc:sldMkLst>
      </pc:sldChg>
      <pc:sldChg chg="del">
        <pc:chgData name="Pruitt, Kimberley" userId="20f87ad2-e6f1-4a86-9d85-1d38838e7790" providerId="ADAL" clId="{A2E11FF7-D0A3-4040-B971-A4F2055DE9AA}" dt="2025-07-30T14:51:25.005" v="2" actId="47"/>
        <pc:sldMkLst>
          <pc:docMk/>
          <pc:sldMk cId="2715095547" sldId="266"/>
        </pc:sldMkLst>
      </pc:sldChg>
      <pc:sldChg chg="modSp mod">
        <pc:chgData name="Pruitt, Kimberley" userId="20f87ad2-e6f1-4a86-9d85-1d38838e7790" providerId="ADAL" clId="{A2E11FF7-D0A3-4040-B971-A4F2055DE9AA}" dt="2025-07-30T14:58:35.973" v="158" actId="20577"/>
        <pc:sldMkLst>
          <pc:docMk/>
          <pc:sldMk cId="886758276" sldId="269"/>
        </pc:sldMkLst>
        <pc:spChg chg="mod">
          <ac:chgData name="Pruitt, Kimberley" userId="20f87ad2-e6f1-4a86-9d85-1d38838e7790" providerId="ADAL" clId="{A2E11FF7-D0A3-4040-B971-A4F2055DE9AA}" dt="2025-07-30T14:58:35.973" v="158" actId="20577"/>
          <ac:spMkLst>
            <pc:docMk/>
            <pc:sldMk cId="886758276" sldId="269"/>
            <ac:spMk id="11" creationId="{1157B439-505B-6F8F-1163-DB22ECAD4471}"/>
          </ac:spMkLst>
        </pc:spChg>
        <pc:spChg chg="mod">
          <ac:chgData name="Pruitt, Kimberley" userId="20f87ad2-e6f1-4a86-9d85-1d38838e7790" providerId="ADAL" clId="{A2E11FF7-D0A3-4040-B971-A4F2055DE9AA}" dt="2025-07-30T14:56:29.342" v="115" actId="1035"/>
          <ac:spMkLst>
            <pc:docMk/>
            <pc:sldMk cId="886758276" sldId="269"/>
            <ac:spMk id="12" creationId="{07AC6F7B-7117-77EA-4C3F-57C99BF22ABE}"/>
          </ac:spMkLst>
        </pc:spChg>
        <pc:spChg chg="mod">
          <ac:chgData name="Pruitt, Kimberley" userId="20f87ad2-e6f1-4a86-9d85-1d38838e7790" providerId="ADAL" clId="{A2E11FF7-D0A3-4040-B971-A4F2055DE9AA}" dt="2025-07-30T14:57:04.375" v="150" actId="20577"/>
          <ac:spMkLst>
            <pc:docMk/>
            <pc:sldMk cId="886758276" sldId="269"/>
            <ac:spMk id="22" creationId="{3B47B702-E3B6-8BEC-10FC-393D46D32E0D}"/>
          </ac:spMkLst>
        </pc:spChg>
      </pc:sldChg>
    </pc:docChg>
  </pc:docChgLst>
  <pc:docChgLst>
    <pc:chgData name="Pruitt, Kimberley" userId="S::kpruitt2@mailbox.sc.edu::20f87ad2-e6f1-4a86-9d85-1d38838e7790" providerId="AD" clId="Web-{3AB8B187-0A18-4BE9-B8BF-663DE869E236}"/>
    <pc:docChg chg="modSld">
      <pc:chgData name="Pruitt, Kimberley" userId="S::kpruitt2@mailbox.sc.edu::20f87ad2-e6f1-4a86-9d85-1d38838e7790" providerId="AD" clId="Web-{3AB8B187-0A18-4BE9-B8BF-663DE869E236}" dt="2025-07-30T14:38:14.653" v="0" actId="20577"/>
      <pc:docMkLst>
        <pc:docMk/>
      </pc:docMkLst>
      <pc:sldChg chg="modSp">
        <pc:chgData name="Pruitt, Kimberley" userId="S::kpruitt2@mailbox.sc.edu::20f87ad2-e6f1-4a86-9d85-1d38838e7790" providerId="AD" clId="Web-{3AB8B187-0A18-4BE9-B8BF-663DE869E236}" dt="2025-07-30T14:38:14.653" v="0" actId="20577"/>
        <pc:sldMkLst>
          <pc:docMk/>
          <pc:sldMk cId="0" sldId="259"/>
        </pc:sldMkLst>
        <pc:spChg chg="mod">
          <ac:chgData name="Pruitt, Kimberley" userId="S::kpruitt2@mailbox.sc.edu::20f87ad2-e6f1-4a86-9d85-1d38838e7790" providerId="AD" clId="Web-{3AB8B187-0A18-4BE9-B8BF-663DE869E236}" dt="2025-07-30T14:38:14.653" v="0" actId="20577"/>
          <ac:spMkLst>
            <pc:docMk/>
            <pc:sldMk cId="0" sldId="259"/>
            <ac:spMk id="23" creationId="{D636C454-F210-737A-A620-2B4B457E681B}"/>
          </ac:spMkLst>
        </pc:spChg>
      </pc:sldChg>
    </pc:docChg>
  </pc:docChgLst>
  <pc:docChgLst>
    <pc:chgData name="Pruitt, Kimberley" userId="20f87ad2-e6f1-4a86-9d85-1d38838e7790" providerId="ADAL" clId="{C0819444-FD58-4EF2-AF57-D750E5485EB9}"/>
    <pc:docChg chg="addSld modSld">
      <pc:chgData name="Pruitt, Kimberley" userId="20f87ad2-e6f1-4a86-9d85-1d38838e7790" providerId="ADAL" clId="{C0819444-FD58-4EF2-AF57-D750E5485EB9}" dt="2025-07-30T16:07:12.827" v="0"/>
      <pc:docMkLst>
        <pc:docMk/>
      </pc:docMkLst>
      <pc:sldChg chg="add">
        <pc:chgData name="Pruitt, Kimberley" userId="20f87ad2-e6f1-4a86-9d85-1d38838e7790" providerId="ADAL" clId="{C0819444-FD58-4EF2-AF57-D750E5485EB9}" dt="2025-07-30T16:07:12.827" v="0"/>
        <pc:sldMkLst>
          <pc:docMk/>
          <pc:sldMk cId="0" sldId="257"/>
        </pc:sldMkLst>
      </pc:sldChg>
    </pc:docChg>
  </pc:docChgLst>
  <pc:docChgLst>
    <pc:chgData name="Pruitt, Kimberley" userId="20f87ad2-e6f1-4a86-9d85-1d38838e7790" providerId="ADAL" clId="{265132A1-9094-4D16-A6FD-8B0912A69BD8}"/>
    <pc:docChg chg="undo custSel modSld">
      <pc:chgData name="Pruitt, Kimberley" userId="20f87ad2-e6f1-4a86-9d85-1d38838e7790" providerId="ADAL" clId="{265132A1-9094-4D16-A6FD-8B0912A69BD8}" dt="2025-07-21T19:30:38.744" v="2250" actId="20577"/>
      <pc:docMkLst>
        <pc:docMk/>
      </pc:docMkLst>
      <pc:sldChg chg="addSp modSp mod">
        <pc:chgData name="Pruitt, Kimberley" userId="20f87ad2-e6f1-4a86-9d85-1d38838e7790" providerId="ADAL" clId="{265132A1-9094-4D16-A6FD-8B0912A69BD8}" dt="2025-07-21T18:56:55.720" v="176" actId="313"/>
        <pc:sldMkLst>
          <pc:docMk/>
          <pc:sldMk cId="0" sldId="257"/>
        </pc:sldMkLst>
      </pc:sldChg>
      <pc:sldChg chg="modSp mod">
        <pc:chgData name="Pruitt, Kimberley" userId="20f87ad2-e6f1-4a86-9d85-1d38838e7790" providerId="ADAL" clId="{265132A1-9094-4D16-A6FD-8B0912A69BD8}" dt="2025-07-21T19:12:22.082" v="598" actId="6549"/>
        <pc:sldMkLst>
          <pc:docMk/>
          <pc:sldMk cId="0" sldId="259"/>
        </pc:sldMkLst>
        <pc:spChg chg="mod">
          <ac:chgData name="Pruitt, Kimberley" userId="20f87ad2-e6f1-4a86-9d85-1d38838e7790" providerId="ADAL" clId="{265132A1-9094-4D16-A6FD-8B0912A69BD8}" dt="2025-07-21T19:00:37.148" v="214" actId="20577"/>
          <ac:spMkLst>
            <pc:docMk/>
            <pc:sldMk cId="0" sldId="259"/>
            <ac:spMk id="9" creationId="{00000000-0000-0000-0000-000000000000}"/>
          </ac:spMkLst>
        </pc:spChg>
        <pc:spChg chg="mod">
          <ac:chgData name="Pruitt, Kimberley" userId="20f87ad2-e6f1-4a86-9d85-1d38838e7790" providerId="ADAL" clId="{265132A1-9094-4D16-A6FD-8B0912A69BD8}" dt="2025-07-21T19:10:23.420" v="569" actId="1035"/>
          <ac:spMkLst>
            <pc:docMk/>
            <pc:sldMk cId="0" sldId="259"/>
            <ac:spMk id="11" creationId="{00000000-0000-0000-0000-000000000000}"/>
          </ac:spMkLst>
        </pc:spChg>
        <pc:spChg chg="mod">
          <ac:chgData name="Pruitt, Kimberley" userId="20f87ad2-e6f1-4a86-9d85-1d38838e7790" providerId="ADAL" clId="{265132A1-9094-4D16-A6FD-8B0912A69BD8}" dt="2025-07-21T19:10:23.420" v="569" actId="1035"/>
          <ac:spMkLst>
            <pc:docMk/>
            <pc:sldMk cId="0" sldId="259"/>
            <ac:spMk id="12" creationId="{00000000-0000-0000-0000-000000000000}"/>
          </ac:spMkLst>
        </pc:spChg>
        <pc:spChg chg="mod">
          <ac:chgData name="Pruitt, Kimberley" userId="20f87ad2-e6f1-4a86-9d85-1d38838e7790" providerId="ADAL" clId="{265132A1-9094-4D16-A6FD-8B0912A69BD8}" dt="2025-07-21T19:10:33.481" v="571" actId="1076"/>
          <ac:spMkLst>
            <pc:docMk/>
            <pc:sldMk cId="0" sldId="259"/>
            <ac:spMk id="16" creationId="{00000000-0000-0000-0000-000000000000}"/>
          </ac:spMkLst>
        </pc:spChg>
        <pc:spChg chg="mod">
          <ac:chgData name="Pruitt, Kimberley" userId="20f87ad2-e6f1-4a86-9d85-1d38838e7790" providerId="ADAL" clId="{265132A1-9094-4D16-A6FD-8B0912A69BD8}" dt="2025-07-21T19:11:45.182" v="593" actId="113"/>
          <ac:spMkLst>
            <pc:docMk/>
            <pc:sldMk cId="0" sldId="259"/>
            <ac:spMk id="19" creationId="{00000000-0000-0000-0000-000000000000}"/>
          </ac:spMkLst>
        </pc:spChg>
        <pc:spChg chg="mod">
          <ac:chgData name="Pruitt, Kimberley" userId="20f87ad2-e6f1-4a86-9d85-1d38838e7790" providerId="ADAL" clId="{265132A1-9094-4D16-A6FD-8B0912A69BD8}" dt="2025-07-21T19:12:22.082" v="598" actId="6549"/>
          <ac:spMkLst>
            <pc:docMk/>
            <pc:sldMk cId="0" sldId="259"/>
            <ac:spMk id="23" creationId="{D636C454-F210-737A-A620-2B4B457E681B}"/>
          </ac:spMkLst>
        </pc:spChg>
        <pc:spChg chg="mod">
          <ac:chgData name="Pruitt, Kimberley" userId="20f87ad2-e6f1-4a86-9d85-1d38838e7790" providerId="ADAL" clId="{265132A1-9094-4D16-A6FD-8B0912A69BD8}" dt="2025-07-21T19:12:00.569" v="595" actId="1076"/>
          <ac:spMkLst>
            <pc:docMk/>
            <pc:sldMk cId="0" sldId="259"/>
            <ac:spMk id="24" creationId="{540EE1C9-D398-0314-F76E-4C51A76B3676}"/>
          </ac:spMkLst>
        </pc:spChg>
        <pc:grpChg chg="mod">
          <ac:chgData name="Pruitt, Kimberley" userId="20f87ad2-e6f1-4a86-9d85-1d38838e7790" providerId="ADAL" clId="{265132A1-9094-4D16-A6FD-8B0912A69BD8}" dt="2025-07-21T19:10:19.721" v="567" actId="14100"/>
          <ac:grpSpMkLst>
            <pc:docMk/>
            <pc:sldMk cId="0" sldId="259"/>
            <ac:grpSpMk id="5" creationId="{00000000-0000-0000-0000-000000000000}"/>
          </ac:grpSpMkLst>
        </pc:grpChg>
        <pc:grpChg chg="mod">
          <ac:chgData name="Pruitt, Kimberley" userId="20f87ad2-e6f1-4a86-9d85-1d38838e7790" providerId="ADAL" clId="{265132A1-9094-4D16-A6FD-8B0912A69BD8}" dt="2025-07-21T19:11:52.366" v="594" actId="14100"/>
          <ac:grpSpMkLst>
            <pc:docMk/>
            <pc:sldMk cId="0" sldId="259"/>
            <ac:grpSpMk id="13" creationId="{00000000-0000-0000-0000-000000000000}"/>
          </ac:grpSpMkLst>
        </pc:grpChg>
      </pc:sldChg>
      <pc:sldChg chg="modSp mod">
        <pc:chgData name="Pruitt, Kimberley" userId="20f87ad2-e6f1-4a86-9d85-1d38838e7790" providerId="ADAL" clId="{265132A1-9094-4D16-A6FD-8B0912A69BD8}" dt="2025-07-21T19:30:38.744" v="2250" actId="20577"/>
        <pc:sldMkLst>
          <pc:docMk/>
          <pc:sldMk cId="1415698534"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FA832-3626-43D8-B8D6-DB1AC65AC147}"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110A6CD8-360B-4CCC-BDC7-6519966327C3}">
      <dgm:prSet phldrT="[Text]"/>
      <dgm:spPr>
        <a:xfrm>
          <a:off x="2018504" y="149"/>
          <a:ext cx="1744665" cy="872332"/>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b="1" dirty="0">
              <a:solidFill>
                <a:sysClr val="windowText" lastClr="000000"/>
              </a:solidFill>
              <a:latin typeface="Calibri" panose="020F0502020204030204"/>
              <a:ea typeface="+mn-ea"/>
              <a:cs typeface="+mn-cs"/>
            </a:rPr>
            <a:t>Position Description (PD): </a:t>
          </a:r>
          <a:r>
            <a:rPr lang="en-US" dirty="0">
              <a:solidFill>
                <a:sysClr val="windowText" lastClr="000000"/>
              </a:solidFill>
              <a:latin typeface="Calibri" panose="020F0502020204030204"/>
              <a:ea typeface="+mn-ea"/>
              <a:cs typeface="+mn-cs"/>
            </a:rPr>
            <a:t>Describes the role/work. Ensure it is accurate and current.</a:t>
          </a:r>
        </a:p>
        <a:p>
          <a:pPr>
            <a:buNone/>
          </a:pPr>
          <a:r>
            <a:rPr lang="en-US" b="1" dirty="0">
              <a:solidFill>
                <a:sysClr val="windowText" lastClr="000000"/>
              </a:solidFill>
              <a:latin typeface="Calibri" panose="020F0502020204030204"/>
              <a:ea typeface="+mn-ea"/>
              <a:cs typeface="+mn-cs"/>
            </a:rPr>
            <a:t>Articulate the role.</a:t>
          </a:r>
        </a:p>
      </dgm:t>
    </dgm:pt>
    <dgm:pt modelId="{74562EDE-242E-481A-8771-F100675D7A50}" type="parTrans" cxnId="{6B7F30BF-4F7C-4120-A3A1-E4A6AF6901FA}">
      <dgm:prSet/>
      <dgm:spPr/>
      <dgm:t>
        <a:bodyPr/>
        <a:lstStyle/>
        <a:p>
          <a:endParaRPr lang="en-US"/>
        </a:p>
      </dgm:t>
    </dgm:pt>
    <dgm:pt modelId="{74E58070-12F3-4096-A8DE-2A67BC0723FA}" type="sibTrans" cxnId="{6B7F30BF-4F7C-4120-A3A1-E4A6AF6901FA}">
      <dgm:prSet/>
      <dgm:spPr>
        <a:xfrm>
          <a:off x="1513293" y="-50882"/>
          <a:ext cx="2755087" cy="2755087"/>
        </a:xfrm>
        <a:prstGeom prst="circularArrow">
          <a:avLst>
            <a:gd name="adj1" fmla="val 4668"/>
            <a:gd name="adj2" fmla="val 272909"/>
            <a:gd name="adj3" fmla="val 13021631"/>
            <a:gd name="adj4" fmla="val 17902516"/>
            <a:gd name="adj5" fmla="val 4847"/>
          </a:avLst>
        </a:prstGeom>
        <a:solidFill>
          <a:srgbClr val="44546A">
            <a:tint val="40000"/>
            <a:hueOff val="0"/>
            <a:satOff val="0"/>
            <a:lumOff val="0"/>
            <a:alphaOff val="0"/>
          </a:srgbClr>
        </a:solidFill>
        <a:ln>
          <a:noFill/>
        </a:ln>
        <a:effectLst/>
      </dgm:spPr>
      <dgm:t>
        <a:bodyPr/>
        <a:lstStyle/>
        <a:p>
          <a:endParaRPr lang="en-US"/>
        </a:p>
      </dgm:t>
    </dgm:pt>
    <dgm:pt modelId="{FEF360AF-515F-4428-8046-2A25B5A5438E}">
      <dgm:prSet phldrT="[Text]"/>
      <dgm:spPr>
        <a:xfrm>
          <a:off x="3007764" y="989408"/>
          <a:ext cx="1744665" cy="872332"/>
        </a:xfrm>
        <a:prstGeom prst="roundRect">
          <a:avLst/>
        </a:prstGeom>
        <a:solidFill>
          <a:srgbClr val="427730"/>
        </a:solidFill>
        <a:ln w="12700" cap="flat" cmpd="sng" algn="ctr">
          <a:solidFill>
            <a:srgbClr val="E7E6E6">
              <a:hueOff val="0"/>
              <a:satOff val="0"/>
              <a:lumOff val="0"/>
              <a:alphaOff val="0"/>
            </a:srgb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EPMS-Planning Stage (PS): </a:t>
          </a:r>
          <a:r>
            <a:rPr lang="en-US" b="0" dirty="0">
              <a:solidFill>
                <a:sysClr val="window" lastClr="FFFFFF"/>
              </a:solidFill>
              <a:latin typeface="Calibri" panose="020F0502020204030204"/>
              <a:ea typeface="+mn-ea"/>
              <a:cs typeface="+mn-cs"/>
            </a:rPr>
            <a:t>Partner to set expectations &amp; measures of success to create a roadmap for success.</a:t>
          </a:r>
        </a:p>
        <a:p>
          <a:pPr>
            <a:buNone/>
          </a:pPr>
          <a:r>
            <a:rPr lang="en-US" b="1" dirty="0">
              <a:solidFill>
                <a:sysClr val="window" lastClr="FFFFFF"/>
              </a:solidFill>
              <a:latin typeface="Calibri" panose="020F0502020204030204"/>
              <a:ea typeface="+mn-ea"/>
              <a:cs typeface="+mn-cs"/>
            </a:rPr>
            <a:t>Set expectations, look forward.</a:t>
          </a:r>
        </a:p>
      </dgm:t>
    </dgm:pt>
    <dgm:pt modelId="{37C9F5B8-D085-4E41-B8BD-BDD5ADBD24E9}" type="parTrans" cxnId="{09FB6EC6-9A8A-4FC2-923D-B493D826D4E8}">
      <dgm:prSet/>
      <dgm:spPr/>
      <dgm:t>
        <a:bodyPr/>
        <a:lstStyle/>
        <a:p>
          <a:endParaRPr lang="en-US"/>
        </a:p>
      </dgm:t>
    </dgm:pt>
    <dgm:pt modelId="{6237033C-B260-4556-9D78-D32AF7F1A8D4}" type="sibTrans" cxnId="{09FB6EC6-9A8A-4FC2-923D-B493D826D4E8}">
      <dgm:prSet/>
      <dgm:spPr/>
      <dgm:t>
        <a:bodyPr/>
        <a:lstStyle/>
        <a:p>
          <a:endParaRPr lang="en-US"/>
        </a:p>
      </dgm:t>
    </dgm:pt>
    <dgm:pt modelId="{6C4C2790-A59E-401E-A6B0-4B6D2263C42E}">
      <dgm:prSet phldrT="[Text]"/>
      <dgm:spPr>
        <a:xfrm>
          <a:off x="2018504" y="1978667"/>
          <a:ext cx="1744665" cy="872332"/>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b="1" dirty="0">
              <a:solidFill>
                <a:sysClr val="windowText" lastClr="000000"/>
              </a:solidFill>
              <a:latin typeface="Calibri" panose="020F0502020204030204"/>
              <a:ea typeface="+mn-ea"/>
              <a:cs typeface="+mn-cs"/>
            </a:rPr>
            <a:t>Feedback and coaching conversations: </a:t>
          </a:r>
          <a:r>
            <a:rPr lang="en-US" b="0" dirty="0">
              <a:solidFill>
                <a:sysClr val="windowText" lastClr="000000"/>
              </a:solidFill>
              <a:latin typeface="Calibri" panose="020F0502020204030204"/>
              <a:ea typeface="+mn-ea"/>
              <a:cs typeface="+mn-cs"/>
            </a:rPr>
            <a:t>D</a:t>
          </a:r>
          <a:r>
            <a:rPr lang="en-US" dirty="0">
              <a:solidFill>
                <a:sysClr val="windowText" lastClr="000000"/>
              </a:solidFill>
              <a:latin typeface="Calibri" panose="020F0502020204030204"/>
              <a:ea typeface="+mn-ea"/>
              <a:cs typeface="+mn-cs"/>
            </a:rPr>
            <a:t>ocument/recap employee progress and how you have helped them stay on track.</a:t>
          </a:r>
        </a:p>
        <a:p>
          <a:pPr>
            <a:buNone/>
          </a:pPr>
          <a:r>
            <a:rPr lang="en-US" b="1" dirty="0">
              <a:solidFill>
                <a:sysClr val="windowText" lastClr="000000"/>
              </a:solidFill>
              <a:latin typeface="Calibri" panose="020F0502020204030204"/>
              <a:ea typeface="+mn-ea"/>
              <a:cs typeface="+mn-cs"/>
            </a:rPr>
            <a:t>Help employees be successful.</a:t>
          </a:r>
        </a:p>
      </dgm:t>
    </dgm:pt>
    <dgm:pt modelId="{274883BF-2136-45B9-B9A5-5B0CFE54E4A1}" type="parTrans" cxnId="{5E083146-CB97-472F-AAD9-F95FB2DA3CCC}">
      <dgm:prSet/>
      <dgm:spPr/>
      <dgm:t>
        <a:bodyPr/>
        <a:lstStyle/>
        <a:p>
          <a:endParaRPr lang="en-US"/>
        </a:p>
      </dgm:t>
    </dgm:pt>
    <dgm:pt modelId="{E25F4575-A2C9-4739-9CA5-ADD75E4800A1}" type="sibTrans" cxnId="{5E083146-CB97-472F-AAD9-F95FB2DA3CCC}">
      <dgm:prSet/>
      <dgm:spPr/>
      <dgm:t>
        <a:bodyPr/>
        <a:lstStyle/>
        <a:p>
          <a:endParaRPr lang="en-US"/>
        </a:p>
      </dgm:t>
    </dgm:pt>
    <dgm:pt modelId="{46D45E80-691A-4B21-840C-0C7813EB0FCC}">
      <dgm:prSet phldrT="[Text]"/>
      <dgm:spPr>
        <a:xfrm>
          <a:off x="1029245" y="989408"/>
          <a:ext cx="1744665" cy="872332"/>
        </a:xfrm>
        <a:prstGeom prst="roundRect">
          <a:avLst/>
        </a:prstGeom>
        <a:solidFill>
          <a:srgbClr val="73000A"/>
        </a:solidFill>
        <a:ln w="12700" cap="flat" cmpd="sng" algn="ctr">
          <a:solidFill>
            <a:srgbClr val="E7E6E6">
              <a:hueOff val="0"/>
              <a:satOff val="0"/>
              <a:lumOff val="0"/>
              <a:alphaOff val="0"/>
            </a:srgb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EPMS Evaluation: </a:t>
          </a:r>
          <a:r>
            <a:rPr lang="en-US" dirty="0">
              <a:solidFill>
                <a:sysClr val="window" lastClr="FFFFFF"/>
              </a:solidFill>
              <a:latin typeface="Calibri" panose="020F0502020204030204"/>
              <a:ea typeface="+mn-ea"/>
              <a:cs typeface="+mn-cs"/>
            </a:rPr>
            <a:t>Meet to review and document their accomplishments over the review cycle period.</a:t>
          </a:r>
        </a:p>
        <a:p>
          <a:pPr>
            <a:buNone/>
          </a:pPr>
          <a:r>
            <a:rPr lang="en-US" b="1" dirty="0">
              <a:solidFill>
                <a:sysClr val="window" lastClr="FFFFFF"/>
              </a:solidFill>
              <a:latin typeface="Calibri" panose="020F0502020204030204"/>
              <a:ea typeface="+mn-ea"/>
              <a:cs typeface="+mn-cs"/>
            </a:rPr>
            <a:t>Evaluate performance, look back</a:t>
          </a:r>
          <a:r>
            <a:rPr lang="en-US" dirty="0">
              <a:solidFill>
                <a:sysClr val="window" lastClr="FFFFFF"/>
              </a:solidFill>
              <a:latin typeface="Calibri" panose="020F0502020204030204"/>
              <a:ea typeface="+mn-ea"/>
              <a:cs typeface="+mn-cs"/>
            </a:rPr>
            <a:t>.</a:t>
          </a:r>
        </a:p>
      </dgm:t>
    </dgm:pt>
    <dgm:pt modelId="{1F64B596-6715-49DE-92CF-F6D5EA188D99}" type="parTrans" cxnId="{FA31CAEB-9D8B-4FFE-B9E5-D344B7F10A5D}">
      <dgm:prSet/>
      <dgm:spPr/>
      <dgm:t>
        <a:bodyPr/>
        <a:lstStyle/>
        <a:p>
          <a:endParaRPr lang="en-US"/>
        </a:p>
      </dgm:t>
    </dgm:pt>
    <dgm:pt modelId="{55252DA7-4A02-4939-93FB-AF23B0CFFF0C}" type="sibTrans" cxnId="{FA31CAEB-9D8B-4FFE-B9E5-D344B7F10A5D}">
      <dgm:prSet/>
      <dgm:spPr/>
      <dgm:t>
        <a:bodyPr/>
        <a:lstStyle/>
        <a:p>
          <a:endParaRPr lang="en-US"/>
        </a:p>
      </dgm:t>
    </dgm:pt>
    <dgm:pt modelId="{508D87D2-017E-47C6-AF95-C04541AA9BCC}" type="pres">
      <dgm:prSet presAssocID="{B04FA832-3626-43D8-B8D6-DB1AC65AC147}" presName="Name0" presStyleCnt="0">
        <dgm:presLayoutVars>
          <dgm:dir/>
          <dgm:resizeHandles val="exact"/>
        </dgm:presLayoutVars>
      </dgm:prSet>
      <dgm:spPr/>
    </dgm:pt>
    <dgm:pt modelId="{F137942C-327F-4110-BF27-5F8AA85D09A6}" type="pres">
      <dgm:prSet presAssocID="{B04FA832-3626-43D8-B8D6-DB1AC65AC147}" presName="cycle" presStyleCnt="0"/>
      <dgm:spPr/>
    </dgm:pt>
    <dgm:pt modelId="{4DCD7F7D-F831-4D7D-8596-7335F392A8FC}" type="pres">
      <dgm:prSet presAssocID="{110A6CD8-360B-4CCC-BDC7-6519966327C3}" presName="nodeFirstNode" presStyleLbl="node1" presStyleIdx="0" presStyleCnt="4">
        <dgm:presLayoutVars>
          <dgm:bulletEnabled val="1"/>
        </dgm:presLayoutVars>
      </dgm:prSet>
      <dgm:spPr/>
    </dgm:pt>
    <dgm:pt modelId="{F714C630-CAA0-42A8-9682-FEAD47FF9415}" type="pres">
      <dgm:prSet presAssocID="{74E58070-12F3-4096-A8DE-2A67BC0723FA}" presName="sibTransFirstNode" presStyleLbl="bgShp" presStyleIdx="0" presStyleCnt="1"/>
      <dgm:spPr/>
    </dgm:pt>
    <dgm:pt modelId="{7530002C-85F1-4091-9017-515F210F7AC4}" type="pres">
      <dgm:prSet presAssocID="{FEF360AF-515F-4428-8046-2A25B5A5438E}" presName="nodeFollowingNodes" presStyleLbl="node1" presStyleIdx="1" presStyleCnt="4">
        <dgm:presLayoutVars>
          <dgm:bulletEnabled val="1"/>
        </dgm:presLayoutVars>
      </dgm:prSet>
      <dgm:spPr/>
    </dgm:pt>
    <dgm:pt modelId="{02DBB749-6987-44C8-AAFF-C76F67D42C15}" type="pres">
      <dgm:prSet presAssocID="{6C4C2790-A59E-401E-A6B0-4B6D2263C42E}" presName="nodeFollowingNodes" presStyleLbl="node1" presStyleIdx="2" presStyleCnt="4">
        <dgm:presLayoutVars>
          <dgm:bulletEnabled val="1"/>
        </dgm:presLayoutVars>
      </dgm:prSet>
      <dgm:spPr/>
    </dgm:pt>
    <dgm:pt modelId="{BABABF8B-CE4F-49A0-8207-629096A1C4E0}" type="pres">
      <dgm:prSet presAssocID="{46D45E80-691A-4B21-840C-0C7813EB0FCC}" presName="nodeFollowingNodes" presStyleLbl="node1" presStyleIdx="3" presStyleCnt="4">
        <dgm:presLayoutVars>
          <dgm:bulletEnabled val="1"/>
        </dgm:presLayoutVars>
      </dgm:prSet>
      <dgm:spPr/>
    </dgm:pt>
  </dgm:ptLst>
  <dgm:cxnLst>
    <dgm:cxn modelId="{7C320900-24F8-4622-8974-AC4ADB4DBB91}" type="presOf" srcId="{FEF360AF-515F-4428-8046-2A25B5A5438E}" destId="{7530002C-85F1-4091-9017-515F210F7AC4}" srcOrd="0" destOrd="0" presId="urn:microsoft.com/office/officeart/2005/8/layout/cycle3"/>
    <dgm:cxn modelId="{3DA83227-557C-42EE-9227-66DBDB4660F5}" type="presOf" srcId="{46D45E80-691A-4B21-840C-0C7813EB0FCC}" destId="{BABABF8B-CE4F-49A0-8207-629096A1C4E0}" srcOrd="0" destOrd="0" presId="urn:microsoft.com/office/officeart/2005/8/layout/cycle3"/>
    <dgm:cxn modelId="{2711A932-2AA2-4A5D-8D3E-F8AAB12A9274}" type="presOf" srcId="{B04FA832-3626-43D8-B8D6-DB1AC65AC147}" destId="{508D87D2-017E-47C6-AF95-C04541AA9BCC}" srcOrd="0" destOrd="0" presId="urn:microsoft.com/office/officeart/2005/8/layout/cycle3"/>
    <dgm:cxn modelId="{5E083146-CB97-472F-AAD9-F95FB2DA3CCC}" srcId="{B04FA832-3626-43D8-B8D6-DB1AC65AC147}" destId="{6C4C2790-A59E-401E-A6B0-4B6D2263C42E}" srcOrd="2" destOrd="0" parTransId="{274883BF-2136-45B9-B9A5-5B0CFE54E4A1}" sibTransId="{E25F4575-A2C9-4739-9CA5-ADD75E4800A1}"/>
    <dgm:cxn modelId="{FEB14785-A0CF-46E8-8666-4C7876FC945E}" type="presOf" srcId="{6C4C2790-A59E-401E-A6B0-4B6D2263C42E}" destId="{02DBB749-6987-44C8-AAFF-C76F67D42C15}" srcOrd="0" destOrd="0" presId="urn:microsoft.com/office/officeart/2005/8/layout/cycle3"/>
    <dgm:cxn modelId="{6B7F30BF-4F7C-4120-A3A1-E4A6AF6901FA}" srcId="{B04FA832-3626-43D8-B8D6-DB1AC65AC147}" destId="{110A6CD8-360B-4CCC-BDC7-6519966327C3}" srcOrd="0" destOrd="0" parTransId="{74562EDE-242E-481A-8771-F100675D7A50}" sibTransId="{74E58070-12F3-4096-A8DE-2A67BC0723FA}"/>
    <dgm:cxn modelId="{669401C3-278B-447B-8A0B-570779E24691}" type="presOf" srcId="{110A6CD8-360B-4CCC-BDC7-6519966327C3}" destId="{4DCD7F7D-F831-4D7D-8596-7335F392A8FC}" srcOrd="0" destOrd="0" presId="urn:microsoft.com/office/officeart/2005/8/layout/cycle3"/>
    <dgm:cxn modelId="{09FB6EC6-9A8A-4FC2-923D-B493D826D4E8}" srcId="{B04FA832-3626-43D8-B8D6-DB1AC65AC147}" destId="{FEF360AF-515F-4428-8046-2A25B5A5438E}" srcOrd="1" destOrd="0" parTransId="{37C9F5B8-D085-4E41-B8BD-BDD5ADBD24E9}" sibTransId="{6237033C-B260-4556-9D78-D32AF7F1A8D4}"/>
    <dgm:cxn modelId="{FA31CAEB-9D8B-4FFE-B9E5-D344B7F10A5D}" srcId="{B04FA832-3626-43D8-B8D6-DB1AC65AC147}" destId="{46D45E80-691A-4B21-840C-0C7813EB0FCC}" srcOrd="3" destOrd="0" parTransId="{1F64B596-6715-49DE-92CF-F6D5EA188D99}" sibTransId="{55252DA7-4A02-4939-93FB-AF23B0CFFF0C}"/>
    <dgm:cxn modelId="{2440BDF8-65D4-43FF-9409-5892066D591E}" type="presOf" srcId="{74E58070-12F3-4096-A8DE-2A67BC0723FA}" destId="{F714C630-CAA0-42A8-9682-FEAD47FF9415}" srcOrd="0" destOrd="0" presId="urn:microsoft.com/office/officeart/2005/8/layout/cycle3"/>
    <dgm:cxn modelId="{8B0EDB8B-C3C8-428D-9911-53D5048CC22A}" type="presParOf" srcId="{508D87D2-017E-47C6-AF95-C04541AA9BCC}" destId="{F137942C-327F-4110-BF27-5F8AA85D09A6}" srcOrd="0" destOrd="0" presId="urn:microsoft.com/office/officeart/2005/8/layout/cycle3"/>
    <dgm:cxn modelId="{0F4D5B5A-C76E-440D-951F-93C9E507D0AC}" type="presParOf" srcId="{F137942C-327F-4110-BF27-5F8AA85D09A6}" destId="{4DCD7F7D-F831-4D7D-8596-7335F392A8FC}" srcOrd="0" destOrd="0" presId="urn:microsoft.com/office/officeart/2005/8/layout/cycle3"/>
    <dgm:cxn modelId="{62E88B84-570C-47D4-9278-0DE272B77EFC}" type="presParOf" srcId="{F137942C-327F-4110-BF27-5F8AA85D09A6}" destId="{F714C630-CAA0-42A8-9682-FEAD47FF9415}" srcOrd="1" destOrd="0" presId="urn:microsoft.com/office/officeart/2005/8/layout/cycle3"/>
    <dgm:cxn modelId="{4B3F0AFC-6AE7-462F-8245-1BAD8A4A4A8B}" type="presParOf" srcId="{F137942C-327F-4110-BF27-5F8AA85D09A6}" destId="{7530002C-85F1-4091-9017-515F210F7AC4}" srcOrd="2" destOrd="0" presId="urn:microsoft.com/office/officeart/2005/8/layout/cycle3"/>
    <dgm:cxn modelId="{D45E66B2-8EFC-438C-92B6-FDDFB79CA0E7}" type="presParOf" srcId="{F137942C-327F-4110-BF27-5F8AA85D09A6}" destId="{02DBB749-6987-44C8-AAFF-C76F67D42C15}" srcOrd="3" destOrd="0" presId="urn:microsoft.com/office/officeart/2005/8/layout/cycle3"/>
    <dgm:cxn modelId="{10BD98A1-D4A1-4596-B711-61EF6FB69CE7}" type="presParOf" srcId="{F137942C-327F-4110-BF27-5F8AA85D09A6}" destId="{BABABF8B-CE4F-49A0-8207-629096A1C4E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6FFE06C-2983-4C57-B2F7-2857F88E6BE6}" type="doc">
      <dgm:prSet loTypeId="urn:microsoft.com/office/officeart/2005/8/layout/venn1" loCatId="relationship" qsTypeId="urn:microsoft.com/office/officeart/2005/8/quickstyle/simple2" qsCatId="simple" csTypeId="urn:microsoft.com/office/officeart/2005/8/colors/accent0_2" csCatId="mainScheme" phldr="1"/>
      <dgm:spPr/>
    </dgm:pt>
    <dgm:pt modelId="{78E47BA6-4B1C-45B8-BFC0-D4879B0FFF1A}">
      <dgm:prSet phldrT="[Text]"/>
      <dgm:spPr/>
      <dgm:t>
        <a:bodyPr/>
        <a:lstStyle/>
        <a:p>
          <a:r>
            <a:rPr lang="en-US" b="1" dirty="0"/>
            <a:t>Guide Progress</a:t>
          </a:r>
        </a:p>
      </dgm:t>
    </dgm:pt>
    <dgm:pt modelId="{F2830115-6E4A-4D23-BE35-1F5400410AA0}" type="parTrans" cxnId="{2AE28FF7-B8A8-458D-860B-1432DCDF705E}">
      <dgm:prSet/>
      <dgm:spPr/>
      <dgm:t>
        <a:bodyPr/>
        <a:lstStyle/>
        <a:p>
          <a:endParaRPr lang="en-US"/>
        </a:p>
      </dgm:t>
    </dgm:pt>
    <dgm:pt modelId="{F04AFCC5-2FEE-41C0-AAE7-FF1C9A997ADA}" type="sibTrans" cxnId="{2AE28FF7-B8A8-458D-860B-1432DCDF705E}">
      <dgm:prSet/>
      <dgm:spPr/>
      <dgm:t>
        <a:bodyPr/>
        <a:lstStyle/>
        <a:p>
          <a:endParaRPr lang="en-US"/>
        </a:p>
      </dgm:t>
    </dgm:pt>
    <dgm:pt modelId="{6B08ECA6-6C0D-422A-8170-B46A018C74A0}">
      <dgm:prSet phldrT="[Text]"/>
      <dgm:spPr/>
      <dgm:t>
        <a:bodyPr/>
        <a:lstStyle/>
        <a:p>
          <a:pPr rtl="0"/>
          <a:r>
            <a:rPr lang="en-US" b="1" dirty="0"/>
            <a:t>Evaluate </a:t>
          </a:r>
          <a:r>
            <a:rPr lang="en-US" b="1" dirty="0">
              <a:latin typeface="Calibri"/>
            </a:rPr>
            <a:t>and Recognize Outcomes</a:t>
          </a:r>
          <a:endParaRPr lang="en-US" b="1" dirty="0"/>
        </a:p>
      </dgm:t>
    </dgm:pt>
    <dgm:pt modelId="{BBD5BFE9-0860-4BBD-B645-E3846D865C5A}" type="parTrans" cxnId="{149129F4-56BE-4159-97C3-BE38E53DFBD6}">
      <dgm:prSet/>
      <dgm:spPr/>
      <dgm:t>
        <a:bodyPr/>
        <a:lstStyle/>
        <a:p>
          <a:endParaRPr lang="en-US"/>
        </a:p>
      </dgm:t>
    </dgm:pt>
    <dgm:pt modelId="{ACC9064D-C536-4B41-B559-C75F0D3EB0FF}" type="sibTrans" cxnId="{149129F4-56BE-4159-97C3-BE38E53DFBD6}">
      <dgm:prSet/>
      <dgm:spPr/>
      <dgm:t>
        <a:bodyPr/>
        <a:lstStyle/>
        <a:p>
          <a:endParaRPr lang="en-US"/>
        </a:p>
      </dgm:t>
    </dgm:pt>
    <dgm:pt modelId="{B84ACF6E-73CC-49BD-8484-2DAFF44F20DA}">
      <dgm:prSet phldrT="[Text]"/>
      <dgm:spPr/>
      <dgm:t>
        <a:bodyPr/>
        <a:lstStyle/>
        <a:p>
          <a:r>
            <a:rPr lang="en-US" dirty="0"/>
            <a:t>EPMS Review</a:t>
          </a:r>
        </a:p>
      </dgm:t>
    </dgm:pt>
    <dgm:pt modelId="{282F15E3-D1DD-41FE-98C9-186FD4FEEBF9}" type="parTrans" cxnId="{67583348-941C-4A45-AF15-6546D8CED5AB}">
      <dgm:prSet/>
      <dgm:spPr/>
      <dgm:t>
        <a:bodyPr/>
        <a:lstStyle/>
        <a:p>
          <a:endParaRPr lang="en-US"/>
        </a:p>
      </dgm:t>
    </dgm:pt>
    <dgm:pt modelId="{85A4206E-FD97-4839-BB2F-610742886141}" type="sibTrans" cxnId="{67583348-941C-4A45-AF15-6546D8CED5AB}">
      <dgm:prSet/>
      <dgm:spPr/>
      <dgm:t>
        <a:bodyPr/>
        <a:lstStyle/>
        <a:p>
          <a:endParaRPr lang="en-US"/>
        </a:p>
      </dgm:t>
    </dgm:pt>
    <dgm:pt modelId="{BFEAF2DA-3F10-4DA6-8D97-5D60A0C6E5F6}">
      <dgm:prSet phldrT="[Text]"/>
      <dgm:spPr/>
      <dgm:t>
        <a:bodyPr/>
        <a:lstStyle/>
        <a:p>
          <a:r>
            <a:rPr lang="en-US" dirty="0"/>
            <a:t>Coaching and Feedback</a:t>
          </a:r>
        </a:p>
      </dgm:t>
    </dgm:pt>
    <dgm:pt modelId="{343C8557-6F91-4890-B40A-2094DB4216C9}" type="parTrans" cxnId="{528B1B6E-A6D6-496A-AD49-E244732105AC}">
      <dgm:prSet/>
      <dgm:spPr/>
      <dgm:t>
        <a:bodyPr/>
        <a:lstStyle/>
        <a:p>
          <a:endParaRPr lang="en-US"/>
        </a:p>
      </dgm:t>
    </dgm:pt>
    <dgm:pt modelId="{F320154E-693D-4490-9A80-38E6F8008321}" type="sibTrans" cxnId="{528B1B6E-A6D6-496A-AD49-E244732105AC}">
      <dgm:prSet/>
      <dgm:spPr/>
      <dgm:t>
        <a:bodyPr/>
        <a:lstStyle/>
        <a:p>
          <a:endParaRPr lang="en-US"/>
        </a:p>
      </dgm:t>
    </dgm:pt>
    <dgm:pt modelId="{44D26F86-6948-41E9-9851-CD577C6B000B}">
      <dgm:prSet phldrT="[Text]"/>
      <dgm:spPr/>
      <dgm:t>
        <a:bodyPr/>
        <a:lstStyle/>
        <a:p>
          <a:r>
            <a:rPr lang="en-US" dirty="0"/>
            <a:t>Counseling and PIP</a:t>
          </a:r>
        </a:p>
      </dgm:t>
    </dgm:pt>
    <dgm:pt modelId="{AD89FA2D-454C-4851-9F5C-C7730A435F86}" type="parTrans" cxnId="{D8C0832A-FDAB-44C5-ADF4-2CD315ACE643}">
      <dgm:prSet/>
      <dgm:spPr/>
      <dgm:t>
        <a:bodyPr/>
        <a:lstStyle/>
        <a:p>
          <a:endParaRPr lang="en-US"/>
        </a:p>
      </dgm:t>
    </dgm:pt>
    <dgm:pt modelId="{9EF2D032-0AD9-4879-A257-F9FDBDD39AD3}" type="sibTrans" cxnId="{D8C0832A-FDAB-44C5-ADF4-2CD315ACE643}">
      <dgm:prSet/>
      <dgm:spPr/>
      <dgm:t>
        <a:bodyPr/>
        <a:lstStyle/>
        <a:p>
          <a:endParaRPr lang="en-US"/>
        </a:p>
      </dgm:t>
    </dgm:pt>
    <dgm:pt modelId="{66BB78E1-E781-4B0B-94FB-EDEC2AE20ACA}">
      <dgm:prSet phldrT="[Text]"/>
      <dgm:spPr/>
      <dgm:t>
        <a:bodyPr/>
        <a:lstStyle/>
        <a:p>
          <a:r>
            <a:rPr lang="en-US" b="1" dirty="0"/>
            <a:t>Set Expectations</a:t>
          </a:r>
        </a:p>
      </dgm:t>
    </dgm:pt>
    <dgm:pt modelId="{8ADF5241-99C5-418A-AB8A-FE194F246DC3}" type="sibTrans" cxnId="{01C19524-7683-4528-934E-B39ACA651745}">
      <dgm:prSet/>
      <dgm:spPr/>
      <dgm:t>
        <a:bodyPr/>
        <a:lstStyle/>
        <a:p>
          <a:endParaRPr lang="en-US"/>
        </a:p>
      </dgm:t>
    </dgm:pt>
    <dgm:pt modelId="{FD9E5D9A-9696-483F-B063-FB72A4B3EF88}" type="parTrans" cxnId="{01C19524-7683-4528-934E-B39ACA651745}">
      <dgm:prSet/>
      <dgm:spPr/>
      <dgm:t>
        <a:bodyPr/>
        <a:lstStyle/>
        <a:p>
          <a:endParaRPr lang="en-US"/>
        </a:p>
      </dgm:t>
    </dgm:pt>
    <dgm:pt modelId="{1EBC1BE0-4A23-431F-968E-102B595D69CF}">
      <dgm:prSet phldrT="[Text]"/>
      <dgm:spPr/>
      <dgm:t>
        <a:bodyPr/>
        <a:lstStyle/>
        <a:p>
          <a:r>
            <a:rPr lang="en-US" dirty="0"/>
            <a:t>Position Description (role)</a:t>
          </a:r>
        </a:p>
      </dgm:t>
    </dgm:pt>
    <dgm:pt modelId="{19581F85-D6F7-43D7-B683-9F8D423DA591}" type="sibTrans" cxnId="{D13316A1-438B-47DA-866B-527E795A2879}">
      <dgm:prSet/>
      <dgm:spPr/>
      <dgm:t>
        <a:bodyPr/>
        <a:lstStyle/>
        <a:p>
          <a:endParaRPr lang="en-US"/>
        </a:p>
      </dgm:t>
    </dgm:pt>
    <dgm:pt modelId="{D45C4F50-A96B-4AA7-A4AF-9422844AAC6E}" type="parTrans" cxnId="{D13316A1-438B-47DA-866B-527E795A2879}">
      <dgm:prSet/>
      <dgm:spPr/>
      <dgm:t>
        <a:bodyPr/>
        <a:lstStyle/>
        <a:p>
          <a:endParaRPr lang="en-US"/>
        </a:p>
      </dgm:t>
    </dgm:pt>
    <dgm:pt modelId="{EB6345B6-0238-426B-9264-38D1EF1DC0C8}">
      <dgm:prSet phldrT="[Text]"/>
      <dgm:spPr/>
      <dgm:t>
        <a:bodyPr/>
        <a:lstStyle/>
        <a:p>
          <a:r>
            <a:rPr lang="en-US" dirty="0"/>
            <a:t>Planning Stage (goals)</a:t>
          </a:r>
        </a:p>
      </dgm:t>
    </dgm:pt>
    <dgm:pt modelId="{31DE3055-D290-48E4-84EF-BA26BE14AF90}" type="sibTrans" cxnId="{9FD168A0-2254-4BDE-A710-329BC6EA9E02}">
      <dgm:prSet/>
      <dgm:spPr/>
      <dgm:t>
        <a:bodyPr/>
        <a:lstStyle/>
        <a:p>
          <a:endParaRPr lang="en-US"/>
        </a:p>
      </dgm:t>
    </dgm:pt>
    <dgm:pt modelId="{ECD1C570-EEC6-470E-97AF-10B5570A2576}" type="parTrans" cxnId="{9FD168A0-2254-4BDE-A710-329BC6EA9E02}">
      <dgm:prSet/>
      <dgm:spPr/>
      <dgm:t>
        <a:bodyPr/>
        <a:lstStyle/>
        <a:p>
          <a:endParaRPr lang="en-US"/>
        </a:p>
      </dgm:t>
    </dgm:pt>
    <dgm:pt modelId="{C34DBBB7-51C8-4D01-A88A-DC7A1C399DE6}">
      <dgm:prSet phldr="0"/>
      <dgm:spPr/>
      <dgm:t>
        <a:bodyPr/>
        <a:lstStyle/>
        <a:p>
          <a:pPr rtl="0"/>
          <a:r>
            <a:rPr lang="en-US" dirty="0">
              <a:latin typeface="Calibri"/>
            </a:rPr>
            <a:t>Rewards and Recognition</a:t>
          </a:r>
        </a:p>
      </dgm:t>
    </dgm:pt>
    <dgm:pt modelId="{3908CF91-0D06-4B5D-9216-F0CB69F012DC}" type="parTrans" cxnId="{248CD814-2E49-4D8B-9DC9-4D3FFE3D05AA}">
      <dgm:prSet/>
      <dgm:spPr/>
      <dgm:t>
        <a:bodyPr/>
        <a:lstStyle/>
        <a:p>
          <a:endParaRPr lang="en-US"/>
        </a:p>
      </dgm:t>
    </dgm:pt>
    <dgm:pt modelId="{C63128D2-3B98-4410-B1EE-B8B0021EE9D8}" type="sibTrans" cxnId="{248CD814-2E49-4D8B-9DC9-4D3FFE3D05AA}">
      <dgm:prSet/>
      <dgm:spPr/>
      <dgm:t>
        <a:bodyPr/>
        <a:lstStyle/>
        <a:p>
          <a:endParaRPr lang="en-US"/>
        </a:p>
      </dgm:t>
    </dgm:pt>
    <dgm:pt modelId="{8F58D00A-0E3C-4ED5-A3A9-C43DF3B80A16}" type="pres">
      <dgm:prSet presAssocID="{26FFE06C-2983-4C57-B2F7-2857F88E6BE6}" presName="compositeShape" presStyleCnt="0">
        <dgm:presLayoutVars>
          <dgm:chMax val="7"/>
          <dgm:dir/>
          <dgm:resizeHandles val="exact"/>
        </dgm:presLayoutVars>
      </dgm:prSet>
      <dgm:spPr/>
    </dgm:pt>
    <dgm:pt modelId="{2F377CB4-03BF-4F4C-98C0-1BABF118FE70}" type="pres">
      <dgm:prSet presAssocID="{66BB78E1-E781-4B0B-94FB-EDEC2AE20ACA}" presName="circ1" presStyleLbl="vennNode1" presStyleIdx="0" presStyleCnt="3"/>
      <dgm:spPr/>
    </dgm:pt>
    <dgm:pt modelId="{DC7C9FC4-BAF6-47E9-932A-CF0BAEFB2C23}" type="pres">
      <dgm:prSet presAssocID="{66BB78E1-E781-4B0B-94FB-EDEC2AE20ACA}" presName="circ1Tx" presStyleLbl="revTx" presStyleIdx="0" presStyleCnt="0">
        <dgm:presLayoutVars>
          <dgm:chMax val="0"/>
          <dgm:chPref val="0"/>
          <dgm:bulletEnabled val="1"/>
        </dgm:presLayoutVars>
      </dgm:prSet>
      <dgm:spPr/>
    </dgm:pt>
    <dgm:pt modelId="{F99C7FBD-D97C-4AF5-AC45-F5E6BC28ACFD}" type="pres">
      <dgm:prSet presAssocID="{78E47BA6-4B1C-45B8-BFC0-D4879B0FFF1A}" presName="circ2" presStyleLbl="vennNode1" presStyleIdx="1" presStyleCnt="3"/>
      <dgm:spPr/>
    </dgm:pt>
    <dgm:pt modelId="{FE476AA4-94E2-4D4B-8F5A-75A4A7D20A03}" type="pres">
      <dgm:prSet presAssocID="{78E47BA6-4B1C-45B8-BFC0-D4879B0FFF1A}" presName="circ2Tx" presStyleLbl="revTx" presStyleIdx="0" presStyleCnt="0">
        <dgm:presLayoutVars>
          <dgm:chMax val="0"/>
          <dgm:chPref val="0"/>
          <dgm:bulletEnabled val="1"/>
        </dgm:presLayoutVars>
      </dgm:prSet>
      <dgm:spPr/>
    </dgm:pt>
    <dgm:pt modelId="{C931A3FA-F9E2-4407-B114-58F78F13C8D8}" type="pres">
      <dgm:prSet presAssocID="{6B08ECA6-6C0D-422A-8170-B46A018C74A0}" presName="circ3" presStyleLbl="vennNode1" presStyleIdx="2" presStyleCnt="3"/>
      <dgm:spPr/>
    </dgm:pt>
    <dgm:pt modelId="{98BCC5B5-77B8-447A-A7F7-EDA9AD77C8C8}" type="pres">
      <dgm:prSet presAssocID="{6B08ECA6-6C0D-422A-8170-B46A018C74A0}" presName="circ3Tx" presStyleLbl="revTx" presStyleIdx="0" presStyleCnt="0">
        <dgm:presLayoutVars>
          <dgm:chMax val="0"/>
          <dgm:chPref val="0"/>
          <dgm:bulletEnabled val="1"/>
        </dgm:presLayoutVars>
      </dgm:prSet>
      <dgm:spPr/>
    </dgm:pt>
  </dgm:ptLst>
  <dgm:cxnLst>
    <dgm:cxn modelId="{B1B9F507-C343-4902-A99D-1D24D9780AEC}" type="presOf" srcId="{78E47BA6-4B1C-45B8-BFC0-D4879B0FFF1A}" destId="{FE476AA4-94E2-4D4B-8F5A-75A4A7D20A03}" srcOrd="1" destOrd="0" presId="urn:microsoft.com/office/officeart/2005/8/layout/venn1"/>
    <dgm:cxn modelId="{248CD814-2E49-4D8B-9DC9-4D3FFE3D05AA}" srcId="{6B08ECA6-6C0D-422A-8170-B46A018C74A0}" destId="{C34DBBB7-51C8-4D01-A88A-DC7A1C399DE6}" srcOrd="1" destOrd="0" parTransId="{3908CF91-0D06-4B5D-9216-F0CB69F012DC}" sibTransId="{C63128D2-3B98-4410-B1EE-B8B0021EE9D8}"/>
    <dgm:cxn modelId="{CADB8A17-32C8-4D5F-874F-7E7F5C090CDE}" type="presOf" srcId="{26FFE06C-2983-4C57-B2F7-2857F88E6BE6}" destId="{8F58D00A-0E3C-4ED5-A3A9-C43DF3B80A16}" srcOrd="0" destOrd="0" presId="urn:microsoft.com/office/officeart/2005/8/layout/venn1"/>
    <dgm:cxn modelId="{01C19524-7683-4528-934E-B39ACA651745}" srcId="{26FFE06C-2983-4C57-B2F7-2857F88E6BE6}" destId="{66BB78E1-E781-4B0B-94FB-EDEC2AE20ACA}" srcOrd="0" destOrd="0" parTransId="{FD9E5D9A-9696-483F-B063-FB72A4B3EF88}" sibTransId="{8ADF5241-99C5-418A-AB8A-FE194F246DC3}"/>
    <dgm:cxn modelId="{D8C0832A-FDAB-44C5-ADF4-2CD315ACE643}" srcId="{78E47BA6-4B1C-45B8-BFC0-D4879B0FFF1A}" destId="{44D26F86-6948-41E9-9851-CD577C6B000B}" srcOrd="1" destOrd="0" parTransId="{AD89FA2D-454C-4851-9F5C-C7730A435F86}" sibTransId="{9EF2D032-0AD9-4879-A257-F9FDBDD39AD3}"/>
    <dgm:cxn modelId="{B9D0B05B-C47C-43A8-9012-322F7899835B}" type="presOf" srcId="{66BB78E1-E781-4B0B-94FB-EDEC2AE20ACA}" destId="{2F377CB4-03BF-4F4C-98C0-1BABF118FE70}" srcOrd="0" destOrd="0" presId="urn:microsoft.com/office/officeart/2005/8/layout/venn1"/>
    <dgm:cxn modelId="{12AC0A64-BD1B-4DB2-8675-E99315BBCDAC}" type="presOf" srcId="{EB6345B6-0238-426B-9264-38D1EF1DC0C8}" destId="{2F377CB4-03BF-4F4C-98C0-1BABF118FE70}" srcOrd="0" destOrd="2" presId="urn:microsoft.com/office/officeart/2005/8/layout/venn1"/>
    <dgm:cxn modelId="{0D5CE166-66EB-4394-BC7F-AA79A4C1A6C0}" type="presOf" srcId="{C34DBBB7-51C8-4D01-A88A-DC7A1C399DE6}" destId="{C931A3FA-F9E2-4407-B114-58F78F13C8D8}" srcOrd="0" destOrd="2" presId="urn:microsoft.com/office/officeart/2005/8/layout/venn1"/>
    <dgm:cxn modelId="{67583348-941C-4A45-AF15-6546D8CED5AB}" srcId="{6B08ECA6-6C0D-422A-8170-B46A018C74A0}" destId="{B84ACF6E-73CC-49BD-8484-2DAFF44F20DA}" srcOrd="0" destOrd="0" parTransId="{282F15E3-D1DD-41FE-98C9-186FD4FEEBF9}" sibTransId="{85A4206E-FD97-4839-BB2F-610742886141}"/>
    <dgm:cxn modelId="{17FD1B4C-4CF8-4421-AECB-34A3D2043C0F}" type="presOf" srcId="{B84ACF6E-73CC-49BD-8484-2DAFF44F20DA}" destId="{C931A3FA-F9E2-4407-B114-58F78F13C8D8}" srcOrd="0" destOrd="1" presId="urn:microsoft.com/office/officeart/2005/8/layout/venn1"/>
    <dgm:cxn modelId="{528B1B6E-A6D6-496A-AD49-E244732105AC}" srcId="{78E47BA6-4B1C-45B8-BFC0-D4879B0FFF1A}" destId="{BFEAF2DA-3F10-4DA6-8D97-5D60A0C6E5F6}" srcOrd="0" destOrd="0" parTransId="{343C8557-6F91-4890-B40A-2094DB4216C9}" sibTransId="{F320154E-693D-4490-9A80-38E6F8008321}"/>
    <dgm:cxn modelId="{E158CE4F-78B0-48B0-AF0A-D75715BC5343}" type="presOf" srcId="{6B08ECA6-6C0D-422A-8170-B46A018C74A0}" destId="{C931A3FA-F9E2-4407-B114-58F78F13C8D8}" srcOrd="0" destOrd="0" presId="urn:microsoft.com/office/officeart/2005/8/layout/venn1"/>
    <dgm:cxn modelId="{2A8B4E7C-1CD0-43D5-A787-CBC41655A57B}" type="presOf" srcId="{B84ACF6E-73CC-49BD-8484-2DAFF44F20DA}" destId="{98BCC5B5-77B8-447A-A7F7-EDA9AD77C8C8}" srcOrd="1" destOrd="1" presId="urn:microsoft.com/office/officeart/2005/8/layout/venn1"/>
    <dgm:cxn modelId="{65EAE089-1B88-4349-BB25-44DC498693B6}" type="presOf" srcId="{BFEAF2DA-3F10-4DA6-8D97-5D60A0C6E5F6}" destId="{FE476AA4-94E2-4D4B-8F5A-75A4A7D20A03}" srcOrd="1" destOrd="1" presId="urn:microsoft.com/office/officeart/2005/8/layout/venn1"/>
    <dgm:cxn modelId="{9FD168A0-2254-4BDE-A710-329BC6EA9E02}" srcId="{66BB78E1-E781-4B0B-94FB-EDEC2AE20ACA}" destId="{EB6345B6-0238-426B-9264-38D1EF1DC0C8}" srcOrd="1" destOrd="0" parTransId="{ECD1C570-EEC6-470E-97AF-10B5570A2576}" sibTransId="{31DE3055-D290-48E4-84EF-BA26BE14AF90}"/>
    <dgm:cxn modelId="{D13316A1-438B-47DA-866B-527E795A2879}" srcId="{66BB78E1-E781-4B0B-94FB-EDEC2AE20ACA}" destId="{1EBC1BE0-4A23-431F-968E-102B595D69CF}" srcOrd="0" destOrd="0" parTransId="{D45C4F50-A96B-4AA7-A4AF-9422844AAC6E}" sibTransId="{19581F85-D6F7-43D7-B683-9F8D423DA591}"/>
    <dgm:cxn modelId="{BEB33CA9-230D-459D-A35F-C52416C97F53}" type="presOf" srcId="{6B08ECA6-6C0D-422A-8170-B46A018C74A0}" destId="{98BCC5B5-77B8-447A-A7F7-EDA9AD77C8C8}" srcOrd="1" destOrd="0" presId="urn:microsoft.com/office/officeart/2005/8/layout/venn1"/>
    <dgm:cxn modelId="{5586C1A9-C2BF-4369-8A80-978196FB2EE8}" type="presOf" srcId="{BFEAF2DA-3F10-4DA6-8D97-5D60A0C6E5F6}" destId="{F99C7FBD-D97C-4AF5-AC45-F5E6BC28ACFD}" srcOrd="0" destOrd="1" presId="urn:microsoft.com/office/officeart/2005/8/layout/venn1"/>
    <dgm:cxn modelId="{099172B8-0A23-468D-9844-1B6DB88F0EF7}" type="presOf" srcId="{44D26F86-6948-41E9-9851-CD577C6B000B}" destId="{F99C7FBD-D97C-4AF5-AC45-F5E6BC28ACFD}" srcOrd="0" destOrd="2" presId="urn:microsoft.com/office/officeart/2005/8/layout/venn1"/>
    <dgm:cxn modelId="{8C6118CD-62A4-40FF-8920-D3918F300995}" type="presOf" srcId="{66BB78E1-E781-4B0B-94FB-EDEC2AE20ACA}" destId="{DC7C9FC4-BAF6-47E9-932A-CF0BAEFB2C23}" srcOrd="1" destOrd="0" presId="urn:microsoft.com/office/officeart/2005/8/layout/venn1"/>
    <dgm:cxn modelId="{3B9749D5-692A-4C19-BF13-B1F51400063E}" type="presOf" srcId="{C34DBBB7-51C8-4D01-A88A-DC7A1C399DE6}" destId="{98BCC5B5-77B8-447A-A7F7-EDA9AD77C8C8}" srcOrd="1" destOrd="2" presId="urn:microsoft.com/office/officeart/2005/8/layout/venn1"/>
    <dgm:cxn modelId="{A6D213DD-6979-41A9-AC46-6D84B971C992}" type="presOf" srcId="{44D26F86-6948-41E9-9851-CD577C6B000B}" destId="{FE476AA4-94E2-4D4B-8F5A-75A4A7D20A03}" srcOrd="1" destOrd="2" presId="urn:microsoft.com/office/officeart/2005/8/layout/venn1"/>
    <dgm:cxn modelId="{1FF4FFEB-E9B5-4D64-8385-ADB864FAE0B4}" type="presOf" srcId="{1EBC1BE0-4A23-431F-968E-102B595D69CF}" destId="{2F377CB4-03BF-4F4C-98C0-1BABF118FE70}" srcOrd="0" destOrd="1" presId="urn:microsoft.com/office/officeart/2005/8/layout/venn1"/>
    <dgm:cxn modelId="{B8F521F4-227B-42F1-BC83-B095D8C61C24}" type="presOf" srcId="{EB6345B6-0238-426B-9264-38D1EF1DC0C8}" destId="{DC7C9FC4-BAF6-47E9-932A-CF0BAEFB2C23}" srcOrd="1" destOrd="2" presId="urn:microsoft.com/office/officeart/2005/8/layout/venn1"/>
    <dgm:cxn modelId="{149129F4-56BE-4159-97C3-BE38E53DFBD6}" srcId="{26FFE06C-2983-4C57-B2F7-2857F88E6BE6}" destId="{6B08ECA6-6C0D-422A-8170-B46A018C74A0}" srcOrd="2" destOrd="0" parTransId="{BBD5BFE9-0860-4BBD-B645-E3846D865C5A}" sibTransId="{ACC9064D-C536-4B41-B559-C75F0D3EB0FF}"/>
    <dgm:cxn modelId="{2AE28FF7-B8A8-458D-860B-1432DCDF705E}" srcId="{26FFE06C-2983-4C57-B2F7-2857F88E6BE6}" destId="{78E47BA6-4B1C-45B8-BFC0-D4879B0FFF1A}" srcOrd="1" destOrd="0" parTransId="{F2830115-6E4A-4D23-BE35-1F5400410AA0}" sibTransId="{F04AFCC5-2FEE-41C0-AAE7-FF1C9A997ADA}"/>
    <dgm:cxn modelId="{35B148F8-3D55-4E60-BAB7-3443FC4E22DE}" type="presOf" srcId="{1EBC1BE0-4A23-431F-968E-102B595D69CF}" destId="{DC7C9FC4-BAF6-47E9-932A-CF0BAEFB2C23}" srcOrd="1" destOrd="1" presId="urn:microsoft.com/office/officeart/2005/8/layout/venn1"/>
    <dgm:cxn modelId="{53EFF5FF-1CBB-4761-87D8-8BB22669D707}" type="presOf" srcId="{78E47BA6-4B1C-45B8-BFC0-D4879B0FFF1A}" destId="{F99C7FBD-D97C-4AF5-AC45-F5E6BC28ACFD}" srcOrd="0" destOrd="0" presId="urn:microsoft.com/office/officeart/2005/8/layout/venn1"/>
    <dgm:cxn modelId="{094E60BF-5B84-4D77-B7EB-DF70FD9D8957}" type="presParOf" srcId="{8F58D00A-0E3C-4ED5-A3A9-C43DF3B80A16}" destId="{2F377CB4-03BF-4F4C-98C0-1BABF118FE70}" srcOrd="0" destOrd="0" presId="urn:microsoft.com/office/officeart/2005/8/layout/venn1"/>
    <dgm:cxn modelId="{AE2429A0-C226-4F54-AE3B-1A3AB9E247F4}" type="presParOf" srcId="{8F58D00A-0E3C-4ED5-A3A9-C43DF3B80A16}" destId="{DC7C9FC4-BAF6-47E9-932A-CF0BAEFB2C23}" srcOrd="1" destOrd="0" presId="urn:microsoft.com/office/officeart/2005/8/layout/venn1"/>
    <dgm:cxn modelId="{77AAD8ED-EFBE-4EC9-8382-1F5EA73077C9}" type="presParOf" srcId="{8F58D00A-0E3C-4ED5-A3A9-C43DF3B80A16}" destId="{F99C7FBD-D97C-4AF5-AC45-F5E6BC28ACFD}" srcOrd="2" destOrd="0" presId="urn:microsoft.com/office/officeart/2005/8/layout/venn1"/>
    <dgm:cxn modelId="{9CF4B522-6407-47A3-9CD6-9D22AFA0FD25}" type="presParOf" srcId="{8F58D00A-0E3C-4ED5-A3A9-C43DF3B80A16}" destId="{FE476AA4-94E2-4D4B-8F5A-75A4A7D20A03}" srcOrd="3" destOrd="0" presId="urn:microsoft.com/office/officeart/2005/8/layout/venn1"/>
    <dgm:cxn modelId="{2A1E4DB7-5C44-4B5F-9F1A-320B6323F8EB}" type="presParOf" srcId="{8F58D00A-0E3C-4ED5-A3A9-C43DF3B80A16}" destId="{C931A3FA-F9E2-4407-B114-58F78F13C8D8}" srcOrd="4" destOrd="0" presId="urn:microsoft.com/office/officeart/2005/8/layout/venn1"/>
    <dgm:cxn modelId="{01A89091-2E18-48E9-8ABA-8ED78126B9F1}" type="presParOf" srcId="{8F58D00A-0E3C-4ED5-A3A9-C43DF3B80A16}" destId="{98BCC5B5-77B8-447A-A7F7-EDA9AD77C8C8}"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C630-CAA0-42A8-9682-FEAD47FF9415}">
      <dsp:nvSpPr>
        <dsp:cNvPr id="0" name=""/>
        <dsp:cNvSpPr/>
      </dsp:nvSpPr>
      <dsp:spPr>
        <a:xfrm>
          <a:off x="1346068" y="-56845"/>
          <a:ext cx="3089537" cy="3089537"/>
        </a:xfrm>
        <a:prstGeom prst="circularArrow">
          <a:avLst>
            <a:gd name="adj1" fmla="val 4668"/>
            <a:gd name="adj2" fmla="val 272909"/>
            <a:gd name="adj3" fmla="val 13021631"/>
            <a:gd name="adj4" fmla="val 17902516"/>
            <a:gd name="adj5" fmla="val 4847"/>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DCD7F7D-F831-4D7D-8596-7335F392A8FC}">
      <dsp:nvSpPr>
        <dsp:cNvPr id="0" name=""/>
        <dsp:cNvSpPr/>
      </dsp:nvSpPr>
      <dsp:spPr>
        <a:xfrm>
          <a:off x="1911227" y="1045"/>
          <a:ext cx="1959219" cy="979609"/>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solidFill>
              <a:latin typeface="Calibri" panose="020F0502020204030204"/>
              <a:ea typeface="+mn-ea"/>
              <a:cs typeface="+mn-cs"/>
            </a:rPr>
            <a:t>Position Description (PD): </a:t>
          </a:r>
          <a:r>
            <a:rPr lang="en-US" sz="1000" kern="1200" dirty="0">
              <a:solidFill>
                <a:sysClr val="windowText" lastClr="000000"/>
              </a:solidFill>
              <a:latin typeface="Calibri" panose="020F0502020204030204"/>
              <a:ea typeface="+mn-ea"/>
              <a:cs typeface="+mn-cs"/>
            </a:rPr>
            <a:t>Describes the role/work. Ensure it is accurate and current.</a:t>
          </a:r>
        </a:p>
        <a:p>
          <a:pPr marL="0" lvl="0" indent="0" algn="ctr" defTabSz="444500">
            <a:lnSpc>
              <a:spcPct val="90000"/>
            </a:lnSpc>
            <a:spcBef>
              <a:spcPct val="0"/>
            </a:spcBef>
            <a:spcAft>
              <a:spcPct val="35000"/>
            </a:spcAft>
            <a:buNone/>
          </a:pPr>
          <a:r>
            <a:rPr lang="en-US" sz="1000" b="1" kern="1200" dirty="0">
              <a:solidFill>
                <a:sysClr val="windowText" lastClr="000000"/>
              </a:solidFill>
              <a:latin typeface="Calibri" panose="020F0502020204030204"/>
              <a:ea typeface="+mn-ea"/>
              <a:cs typeface="+mn-cs"/>
            </a:rPr>
            <a:t>Articulate the role.</a:t>
          </a:r>
        </a:p>
      </dsp:txBody>
      <dsp:txXfrm>
        <a:off x="1959048" y="48866"/>
        <a:ext cx="1863577" cy="883967"/>
      </dsp:txXfrm>
    </dsp:sp>
    <dsp:sp modelId="{7530002C-85F1-4091-9017-515F210F7AC4}">
      <dsp:nvSpPr>
        <dsp:cNvPr id="0" name=""/>
        <dsp:cNvSpPr/>
      </dsp:nvSpPr>
      <dsp:spPr>
        <a:xfrm>
          <a:off x="3020576" y="1110395"/>
          <a:ext cx="1959219" cy="979609"/>
        </a:xfrm>
        <a:prstGeom prst="roundRect">
          <a:avLst/>
        </a:prstGeom>
        <a:solidFill>
          <a:srgbClr val="42773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Calibri" panose="020F0502020204030204"/>
              <a:ea typeface="+mn-ea"/>
              <a:cs typeface="+mn-cs"/>
            </a:rPr>
            <a:t>EPMS-Planning Stage (PS): </a:t>
          </a:r>
          <a:r>
            <a:rPr lang="en-US" sz="1000" b="0" kern="1200" dirty="0">
              <a:solidFill>
                <a:sysClr val="window" lastClr="FFFFFF"/>
              </a:solidFill>
              <a:latin typeface="Calibri" panose="020F0502020204030204"/>
              <a:ea typeface="+mn-ea"/>
              <a:cs typeface="+mn-cs"/>
            </a:rPr>
            <a:t>Partner to set expectations &amp; measures of success to create a roadmap for success.</a:t>
          </a:r>
        </a:p>
        <a:p>
          <a:pPr marL="0" lvl="0" indent="0" algn="ctr" defTabSz="444500">
            <a:lnSpc>
              <a:spcPct val="90000"/>
            </a:lnSpc>
            <a:spcBef>
              <a:spcPct val="0"/>
            </a:spcBef>
            <a:spcAft>
              <a:spcPct val="35000"/>
            </a:spcAft>
            <a:buNone/>
          </a:pPr>
          <a:r>
            <a:rPr lang="en-US" sz="1000" b="1" kern="1200" dirty="0">
              <a:solidFill>
                <a:sysClr val="window" lastClr="FFFFFF"/>
              </a:solidFill>
              <a:latin typeface="Calibri" panose="020F0502020204030204"/>
              <a:ea typeface="+mn-ea"/>
              <a:cs typeface="+mn-cs"/>
            </a:rPr>
            <a:t>Set expectations, look forward.</a:t>
          </a:r>
        </a:p>
      </dsp:txBody>
      <dsp:txXfrm>
        <a:off x="3068397" y="1158216"/>
        <a:ext cx="1863577" cy="883967"/>
      </dsp:txXfrm>
    </dsp:sp>
    <dsp:sp modelId="{02DBB749-6987-44C8-AAFF-C76F67D42C15}">
      <dsp:nvSpPr>
        <dsp:cNvPr id="0" name=""/>
        <dsp:cNvSpPr/>
      </dsp:nvSpPr>
      <dsp:spPr>
        <a:xfrm>
          <a:off x="1911227" y="2219744"/>
          <a:ext cx="1959219" cy="979609"/>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solidFill>
              <a:latin typeface="Calibri" panose="020F0502020204030204"/>
              <a:ea typeface="+mn-ea"/>
              <a:cs typeface="+mn-cs"/>
            </a:rPr>
            <a:t>Feedback and coaching conversations: </a:t>
          </a:r>
          <a:r>
            <a:rPr lang="en-US" sz="1000" b="0" kern="1200" dirty="0">
              <a:solidFill>
                <a:sysClr val="windowText" lastClr="000000"/>
              </a:solidFill>
              <a:latin typeface="Calibri" panose="020F0502020204030204"/>
              <a:ea typeface="+mn-ea"/>
              <a:cs typeface="+mn-cs"/>
            </a:rPr>
            <a:t>D</a:t>
          </a:r>
          <a:r>
            <a:rPr lang="en-US" sz="1000" kern="1200" dirty="0">
              <a:solidFill>
                <a:sysClr val="windowText" lastClr="000000"/>
              </a:solidFill>
              <a:latin typeface="Calibri" panose="020F0502020204030204"/>
              <a:ea typeface="+mn-ea"/>
              <a:cs typeface="+mn-cs"/>
            </a:rPr>
            <a:t>ocument/recap employee progress and how you have helped them stay on track.</a:t>
          </a:r>
        </a:p>
        <a:p>
          <a:pPr marL="0" lvl="0" indent="0" algn="ctr" defTabSz="444500">
            <a:lnSpc>
              <a:spcPct val="90000"/>
            </a:lnSpc>
            <a:spcBef>
              <a:spcPct val="0"/>
            </a:spcBef>
            <a:spcAft>
              <a:spcPct val="35000"/>
            </a:spcAft>
            <a:buNone/>
          </a:pPr>
          <a:r>
            <a:rPr lang="en-US" sz="1000" b="1" kern="1200" dirty="0">
              <a:solidFill>
                <a:sysClr val="windowText" lastClr="000000"/>
              </a:solidFill>
              <a:latin typeface="Calibri" panose="020F0502020204030204"/>
              <a:ea typeface="+mn-ea"/>
              <a:cs typeface="+mn-cs"/>
            </a:rPr>
            <a:t>Help employees be successful.</a:t>
          </a:r>
        </a:p>
      </dsp:txBody>
      <dsp:txXfrm>
        <a:off x="1959048" y="2267565"/>
        <a:ext cx="1863577" cy="883967"/>
      </dsp:txXfrm>
    </dsp:sp>
    <dsp:sp modelId="{BABABF8B-CE4F-49A0-8207-629096A1C4E0}">
      <dsp:nvSpPr>
        <dsp:cNvPr id="0" name=""/>
        <dsp:cNvSpPr/>
      </dsp:nvSpPr>
      <dsp:spPr>
        <a:xfrm>
          <a:off x="801878" y="1110395"/>
          <a:ext cx="1959219" cy="979609"/>
        </a:xfrm>
        <a:prstGeom prst="roundRect">
          <a:avLst/>
        </a:prstGeom>
        <a:solidFill>
          <a:srgbClr val="73000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Calibri" panose="020F0502020204030204"/>
              <a:ea typeface="+mn-ea"/>
              <a:cs typeface="+mn-cs"/>
            </a:rPr>
            <a:t>EPMS Evaluation: </a:t>
          </a:r>
          <a:r>
            <a:rPr lang="en-US" sz="1000" kern="1200" dirty="0">
              <a:solidFill>
                <a:sysClr val="window" lastClr="FFFFFF"/>
              </a:solidFill>
              <a:latin typeface="Calibri" panose="020F0502020204030204"/>
              <a:ea typeface="+mn-ea"/>
              <a:cs typeface="+mn-cs"/>
            </a:rPr>
            <a:t>Meet to review and document their accomplishments over the review cycle period.</a:t>
          </a:r>
        </a:p>
        <a:p>
          <a:pPr marL="0" lvl="0" indent="0" algn="ctr" defTabSz="444500">
            <a:lnSpc>
              <a:spcPct val="90000"/>
            </a:lnSpc>
            <a:spcBef>
              <a:spcPct val="0"/>
            </a:spcBef>
            <a:spcAft>
              <a:spcPct val="35000"/>
            </a:spcAft>
            <a:buNone/>
          </a:pPr>
          <a:r>
            <a:rPr lang="en-US" sz="1000" b="1" kern="1200" dirty="0">
              <a:solidFill>
                <a:sysClr val="window" lastClr="FFFFFF"/>
              </a:solidFill>
              <a:latin typeface="Calibri" panose="020F0502020204030204"/>
              <a:ea typeface="+mn-ea"/>
              <a:cs typeface="+mn-cs"/>
            </a:rPr>
            <a:t>Evaluate performance, look back</a:t>
          </a:r>
          <a:r>
            <a:rPr lang="en-US" sz="1000" kern="1200" dirty="0">
              <a:solidFill>
                <a:sysClr val="window" lastClr="FFFFFF"/>
              </a:solidFill>
              <a:latin typeface="Calibri" panose="020F0502020204030204"/>
              <a:ea typeface="+mn-ea"/>
              <a:cs typeface="+mn-cs"/>
            </a:rPr>
            <a:t>.</a:t>
          </a:r>
        </a:p>
      </dsp:txBody>
      <dsp:txXfrm>
        <a:off x="849699" y="1158216"/>
        <a:ext cx="1863577" cy="883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77CB4-03BF-4F4C-98C0-1BABF118FE70}">
      <dsp:nvSpPr>
        <dsp:cNvPr id="0" name=""/>
        <dsp:cNvSpPr/>
      </dsp:nvSpPr>
      <dsp:spPr>
        <a:xfrm>
          <a:off x="1511113" y="33874"/>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dirty="0"/>
            <a:t>Set Expectations</a:t>
          </a:r>
        </a:p>
        <a:p>
          <a:pPr marL="57150" lvl="1" indent="-57150" algn="l" defTabSz="355600">
            <a:lnSpc>
              <a:spcPct val="90000"/>
            </a:lnSpc>
            <a:spcBef>
              <a:spcPct val="0"/>
            </a:spcBef>
            <a:spcAft>
              <a:spcPct val="15000"/>
            </a:spcAft>
            <a:buChar char="•"/>
          </a:pPr>
          <a:r>
            <a:rPr lang="en-US" sz="800" kern="1200" dirty="0"/>
            <a:t>Position Description (role)</a:t>
          </a:r>
        </a:p>
        <a:p>
          <a:pPr marL="57150" lvl="1" indent="-57150" algn="l" defTabSz="355600">
            <a:lnSpc>
              <a:spcPct val="90000"/>
            </a:lnSpc>
            <a:spcBef>
              <a:spcPct val="0"/>
            </a:spcBef>
            <a:spcAft>
              <a:spcPct val="15000"/>
            </a:spcAft>
            <a:buChar char="•"/>
          </a:pPr>
          <a:r>
            <a:rPr lang="en-US" sz="800" kern="1200" dirty="0"/>
            <a:t>Planning Stage (goals)</a:t>
          </a:r>
        </a:p>
      </dsp:txBody>
      <dsp:txXfrm>
        <a:off x="1727909" y="318419"/>
        <a:ext cx="1192380" cy="731687"/>
      </dsp:txXfrm>
    </dsp:sp>
    <dsp:sp modelId="{F99C7FBD-D97C-4AF5-AC45-F5E6BC28ACFD}">
      <dsp:nvSpPr>
        <dsp:cNvPr id="0" name=""/>
        <dsp:cNvSpPr/>
      </dsp:nvSpPr>
      <dsp:spPr>
        <a:xfrm>
          <a:off x="2097818" y="1050107"/>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dirty="0"/>
            <a:t>Guide Progress</a:t>
          </a:r>
        </a:p>
        <a:p>
          <a:pPr marL="57150" lvl="1" indent="-57150" algn="l" defTabSz="355600">
            <a:lnSpc>
              <a:spcPct val="90000"/>
            </a:lnSpc>
            <a:spcBef>
              <a:spcPct val="0"/>
            </a:spcBef>
            <a:spcAft>
              <a:spcPct val="15000"/>
            </a:spcAft>
            <a:buChar char="•"/>
          </a:pPr>
          <a:r>
            <a:rPr lang="en-US" sz="800" kern="1200" dirty="0"/>
            <a:t>Coaching and Feedback</a:t>
          </a:r>
        </a:p>
        <a:p>
          <a:pPr marL="57150" lvl="1" indent="-57150" algn="l" defTabSz="355600">
            <a:lnSpc>
              <a:spcPct val="90000"/>
            </a:lnSpc>
            <a:spcBef>
              <a:spcPct val="0"/>
            </a:spcBef>
            <a:spcAft>
              <a:spcPct val="15000"/>
            </a:spcAft>
            <a:buChar char="•"/>
          </a:pPr>
          <a:r>
            <a:rPr lang="en-US" sz="800" kern="1200" dirty="0"/>
            <a:t>Counseling and PIP</a:t>
          </a:r>
        </a:p>
      </dsp:txBody>
      <dsp:txXfrm>
        <a:off x="2595095" y="1470150"/>
        <a:ext cx="975583" cy="894285"/>
      </dsp:txXfrm>
    </dsp:sp>
    <dsp:sp modelId="{C931A3FA-F9E2-4407-B114-58F78F13C8D8}">
      <dsp:nvSpPr>
        <dsp:cNvPr id="0" name=""/>
        <dsp:cNvSpPr/>
      </dsp:nvSpPr>
      <dsp:spPr>
        <a:xfrm>
          <a:off x="924408" y="1050107"/>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rtl="0">
            <a:lnSpc>
              <a:spcPct val="90000"/>
            </a:lnSpc>
            <a:spcBef>
              <a:spcPct val="0"/>
            </a:spcBef>
            <a:spcAft>
              <a:spcPct val="35000"/>
            </a:spcAft>
            <a:buNone/>
          </a:pPr>
          <a:r>
            <a:rPr lang="en-US" sz="1000" b="1" kern="1200" dirty="0"/>
            <a:t>Evaluate </a:t>
          </a:r>
          <a:r>
            <a:rPr lang="en-US" sz="1000" b="1" kern="1200" dirty="0">
              <a:latin typeface="Calibri"/>
            </a:rPr>
            <a:t>and Recognize Outcomes</a:t>
          </a:r>
          <a:endParaRPr lang="en-US" sz="1000" b="1" kern="1200" dirty="0"/>
        </a:p>
        <a:p>
          <a:pPr marL="57150" lvl="1" indent="-57150" algn="l" defTabSz="355600">
            <a:lnSpc>
              <a:spcPct val="90000"/>
            </a:lnSpc>
            <a:spcBef>
              <a:spcPct val="0"/>
            </a:spcBef>
            <a:spcAft>
              <a:spcPct val="15000"/>
            </a:spcAft>
            <a:buChar char="•"/>
          </a:pPr>
          <a:r>
            <a:rPr lang="en-US" sz="800" kern="1200" dirty="0"/>
            <a:t>EPMS Review</a:t>
          </a:r>
        </a:p>
        <a:p>
          <a:pPr marL="57150" lvl="1" indent="-57150" algn="l" defTabSz="355600" rtl="0">
            <a:lnSpc>
              <a:spcPct val="90000"/>
            </a:lnSpc>
            <a:spcBef>
              <a:spcPct val="0"/>
            </a:spcBef>
            <a:spcAft>
              <a:spcPct val="15000"/>
            </a:spcAft>
            <a:buChar char="•"/>
          </a:pPr>
          <a:r>
            <a:rPr lang="en-US" sz="800" kern="1200" dirty="0">
              <a:latin typeface="Calibri"/>
            </a:rPr>
            <a:t>Rewards and Recognition</a:t>
          </a:r>
        </a:p>
      </dsp:txBody>
      <dsp:txXfrm>
        <a:off x="1077520" y="1470150"/>
        <a:ext cx="975583" cy="89428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6F5CA-C6CF-E617-9809-5AC44EFE27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997E228-BE68-87D7-FCCE-0569783B31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E45CE-5EAA-44F1-AFF8-E77A3217A01E}" type="datetimeFigureOut">
              <a:rPr lang="en-US" smtClean="0"/>
              <a:t>7/30/2025</a:t>
            </a:fld>
            <a:endParaRPr lang="en-US" dirty="0"/>
          </a:p>
        </p:txBody>
      </p:sp>
      <p:sp>
        <p:nvSpPr>
          <p:cNvPr id="4" name="Footer Placeholder 3">
            <a:extLst>
              <a:ext uri="{FF2B5EF4-FFF2-40B4-BE49-F238E27FC236}">
                <a16:creationId xmlns:a16="http://schemas.microsoft.com/office/drawing/2014/main" id="{5E839A35-DF51-5B05-0950-636F5573FF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272063D-E1C7-60DE-37AF-BE8FCCD106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778FD5-5976-48C6-B72D-90B8B5481CBC}" type="slidenum">
              <a:rPr lang="en-US" smtClean="0"/>
              <a:t>‹#›</a:t>
            </a:fld>
            <a:endParaRPr lang="en-US" dirty="0"/>
          </a:p>
        </p:txBody>
      </p:sp>
    </p:spTree>
    <p:extLst>
      <p:ext uri="{BB962C8B-B14F-4D97-AF65-F5344CB8AC3E}">
        <p14:creationId xmlns:p14="http://schemas.microsoft.com/office/powerpoint/2010/main" val="32844889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18DDF-8686-4AC9-87E5-7AF85750BFEE}" type="datetimeFigureOut">
              <a:rPr lang="en-US" smtClean="0"/>
              <a:t>7/30/2025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685E1-F8D7-4295-84C3-C10FE8333250}" type="slidenum">
              <a:rPr lang="en-US" smtClean="0"/>
              <a:t>‹#›</a:t>
            </a:fld>
            <a:endParaRPr lang="en-US" dirty="0"/>
          </a:p>
        </p:txBody>
      </p:sp>
    </p:spTree>
    <p:extLst>
      <p:ext uri="{BB962C8B-B14F-4D97-AF65-F5344CB8AC3E}">
        <p14:creationId xmlns:p14="http://schemas.microsoft.com/office/powerpoint/2010/main" val="1362964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4CC946-6675-4F97-A53F-C44AE2BFA941}"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7CC9F-F665-4621-8F57-CA95AEFC6E4D}"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53A4E-57DF-4516-B7E5-362B9E64B4D5}"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23F52-FC23-4780-AACC-E095CC7BBE54}"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40B49-2DCC-4B78-9EC7-AC8716E622AB}"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7AAF3-99F2-410D-ABC4-EE054BD13836}"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AA16B-1074-4DF7-A734-2C2246E22213}" type="datetime1">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C1CC7-DC2F-42AF-9C84-5D192BFD7F9F}" type="datetime1">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32C3-904F-4620-8736-DEDE35751903}" type="datetime1">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91C02-E520-44E6-88C8-05E74E03020A}"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1AB21-F22C-44E4-BFA9-2FCC6D742B1C}"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C350-51BF-4416-9DAE-0472EFEAF459}" type="datetime1">
              <a:rPr lang="en-US" smtClean="0"/>
              <a:t>7/30/2025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https://www.sc.edu/policies/ppm/hr157.pdf" TargetMode="External"/><Relationship Id="rId12" Type="http://schemas.openxmlformats.org/officeDocument/2006/relationships/hyperlink" Target="https://www.sc.edu/policies/ppm/hr134.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admin.sc.gov/sites/admin/files/Documents/StateHR/2024%20HR%20Regulations%20Revision%20Final.pdf" TargetMode="External"/><Relationship Id="rId11" Type="http://schemas.openxmlformats.org/officeDocument/2006/relationships/image" Target="../media/image7.png"/><Relationship Id="rId5" Type="http://schemas.openxmlformats.org/officeDocument/2006/relationships/hyperlink" Target="https://www.sc.edu/policies/ppm/hr142.pdf" TargetMode="External"/><Relationship Id="rId10" Type="http://schemas.openxmlformats.org/officeDocument/2006/relationships/image" Target="../media/image6.png"/><Relationship Id="rId4" Type="http://schemas.openxmlformats.org/officeDocument/2006/relationships/hyperlink" Target="https://www.sc.edu/policies/ppm/hr136.pdf"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sc.edu/about/offices_and_divisions/human_resources/docs/assessment_non_covered_employees.pdf" TargetMode="External"/><Relationship Id="rId2" Type="http://schemas.openxmlformats.org/officeDocument/2006/relationships/hyperlink" Target="https://sc.edu/about/offices_and_divisions/human_resources/docs/epms.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456" y="0"/>
            <a:ext cx="7937856" cy="5744508"/>
            <a:chOff x="0" y="0"/>
            <a:chExt cx="10583808" cy="7659344"/>
          </a:xfrm>
        </p:grpSpPr>
        <p:pic>
          <p:nvPicPr>
            <p:cNvPr id="3" name="Picture 3"/>
            <p:cNvPicPr>
              <a:picLocks noChangeAspect="1"/>
            </p:cNvPicPr>
            <p:nvPr/>
          </p:nvPicPr>
          <p:blipFill>
            <a:blip r:embed="rId2"/>
            <a:srcRect l="4313" r="4313"/>
            <a:stretch>
              <a:fillRect/>
            </a:stretch>
          </p:blipFill>
          <p:spPr>
            <a:xfrm>
              <a:off x="0" y="0"/>
              <a:ext cx="10583808" cy="7659344"/>
            </a:xfrm>
            <a:prstGeom prst="rect">
              <a:avLst/>
            </a:prstGeom>
          </p:spPr>
        </p:pic>
      </p:grpSp>
      <p:grpSp>
        <p:nvGrpSpPr>
          <p:cNvPr id="4" name="Group 4"/>
          <p:cNvGrpSpPr/>
          <p:nvPr/>
        </p:nvGrpSpPr>
        <p:grpSpPr>
          <a:xfrm>
            <a:off x="-76842" y="5428336"/>
            <a:ext cx="7926085" cy="3762300"/>
            <a:chOff x="0" y="0"/>
            <a:chExt cx="3878120" cy="1840840"/>
          </a:xfrm>
        </p:grpSpPr>
        <p:sp>
          <p:nvSpPr>
            <p:cNvPr id="5" name="Freeform 5"/>
            <p:cNvSpPr/>
            <p:nvPr/>
          </p:nvSpPr>
          <p:spPr>
            <a:xfrm>
              <a:off x="0" y="0"/>
              <a:ext cx="3878120" cy="1840840"/>
            </a:xfrm>
            <a:custGeom>
              <a:avLst/>
              <a:gdLst/>
              <a:ahLst/>
              <a:cxnLst/>
              <a:rect l="l" t="t" r="r" b="b"/>
              <a:pathLst>
                <a:path w="3878120" h="1840840">
                  <a:moveTo>
                    <a:pt x="0" y="0"/>
                  </a:moveTo>
                  <a:lnTo>
                    <a:pt x="3878120" y="0"/>
                  </a:lnTo>
                  <a:lnTo>
                    <a:pt x="3878120" y="1840840"/>
                  </a:lnTo>
                  <a:lnTo>
                    <a:pt x="0" y="1840840"/>
                  </a:lnTo>
                  <a:close/>
                </a:path>
              </a:pathLst>
            </a:custGeom>
            <a:solidFill>
              <a:srgbClr val="A2A2A2"/>
            </a:solidFill>
          </p:spPr>
          <p:txBody>
            <a:bodyPr/>
            <a:lstStyle/>
            <a:p>
              <a:endParaRPr lang="en-US" dirty="0"/>
            </a:p>
          </p:txBody>
        </p:sp>
      </p:grpSp>
      <p:grpSp>
        <p:nvGrpSpPr>
          <p:cNvPr id="6" name="Group 6"/>
          <p:cNvGrpSpPr/>
          <p:nvPr/>
        </p:nvGrpSpPr>
        <p:grpSpPr>
          <a:xfrm>
            <a:off x="-76842" y="9499600"/>
            <a:ext cx="7926085" cy="725735"/>
            <a:chOff x="0" y="0"/>
            <a:chExt cx="3878120" cy="355092"/>
          </a:xfrm>
        </p:grpSpPr>
        <p:sp>
          <p:nvSpPr>
            <p:cNvPr id="7" name="Freeform 7"/>
            <p:cNvSpPr/>
            <p:nvPr/>
          </p:nvSpPr>
          <p:spPr>
            <a:xfrm>
              <a:off x="0" y="0"/>
              <a:ext cx="3878120" cy="355092"/>
            </a:xfrm>
            <a:custGeom>
              <a:avLst/>
              <a:gdLst/>
              <a:ahLst/>
              <a:cxnLst/>
              <a:rect l="l" t="t" r="r" b="b"/>
              <a:pathLst>
                <a:path w="3878120" h="355092">
                  <a:moveTo>
                    <a:pt x="0" y="0"/>
                  </a:moveTo>
                  <a:lnTo>
                    <a:pt x="3878120" y="0"/>
                  </a:lnTo>
                  <a:lnTo>
                    <a:pt x="3878120" y="355092"/>
                  </a:lnTo>
                  <a:lnTo>
                    <a:pt x="0" y="355092"/>
                  </a:lnTo>
                  <a:close/>
                </a:path>
              </a:pathLst>
            </a:custGeom>
            <a:solidFill>
              <a:srgbClr val="1F414D"/>
            </a:solidFill>
          </p:spPr>
          <p:txBody>
            <a:bodyPr/>
            <a:lstStyle/>
            <a:p>
              <a:endParaRPr lang="en-US"/>
            </a:p>
          </p:txBody>
        </p:sp>
      </p:grpSp>
      <p:sp>
        <p:nvSpPr>
          <p:cNvPr id="8" name="AutoShape 8"/>
          <p:cNvSpPr/>
          <p:nvPr/>
        </p:nvSpPr>
        <p:spPr>
          <a:xfrm>
            <a:off x="382036" y="7081945"/>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9" name="AutoShape 9"/>
          <p:cNvSpPr/>
          <p:nvPr/>
        </p:nvSpPr>
        <p:spPr>
          <a:xfrm>
            <a:off x="5670738" y="7067658"/>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10" name="AutoShape 10"/>
          <p:cNvSpPr/>
          <p:nvPr/>
        </p:nvSpPr>
        <p:spPr>
          <a:xfrm>
            <a:off x="362909" y="8690367"/>
            <a:ext cx="7030079" cy="847"/>
          </a:xfrm>
          <a:prstGeom prst="line">
            <a:avLst/>
          </a:prstGeom>
          <a:ln w="28575" cap="rnd">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7392988" y="7055064"/>
            <a:ext cx="0" cy="1621862"/>
          </a:xfrm>
          <a:prstGeom prst="line">
            <a:avLst/>
          </a:prstGeom>
          <a:ln w="28575" cap="rnd">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377196" y="7068505"/>
            <a:ext cx="0" cy="1621862"/>
          </a:xfrm>
          <a:prstGeom prst="line">
            <a:avLst/>
          </a:prstGeom>
          <a:ln w="28575" cap="rnd">
            <a:solidFill>
              <a:srgbClr val="FFFFFF"/>
            </a:solidFill>
            <a:prstDash val="solid"/>
            <a:headEnd type="none" w="sm" len="sm"/>
            <a:tailEnd type="none" w="sm" len="sm"/>
          </a:ln>
        </p:spPr>
        <p:txBody>
          <a:bodyPr/>
          <a:lstStyle/>
          <a:p>
            <a:endParaRPr lang="en-US"/>
          </a:p>
        </p:txBody>
      </p:sp>
      <p:grpSp>
        <p:nvGrpSpPr>
          <p:cNvPr id="15" name="Group 15"/>
          <p:cNvGrpSpPr/>
          <p:nvPr/>
        </p:nvGrpSpPr>
        <p:grpSpPr>
          <a:xfrm>
            <a:off x="0" y="0"/>
            <a:ext cx="7772400" cy="5428336"/>
            <a:chOff x="0" y="0"/>
            <a:chExt cx="2709333" cy="1892230"/>
          </a:xfrm>
        </p:grpSpPr>
        <p:sp>
          <p:nvSpPr>
            <p:cNvPr id="16" name="Freeform 16"/>
            <p:cNvSpPr/>
            <p:nvPr/>
          </p:nvSpPr>
          <p:spPr>
            <a:xfrm>
              <a:off x="0" y="0"/>
              <a:ext cx="2709333" cy="1892230"/>
            </a:xfrm>
            <a:custGeom>
              <a:avLst/>
              <a:gdLst/>
              <a:ahLst/>
              <a:cxnLst/>
              <a:rect l="l" t="t" r="r" b="b"/>
              <a:pathLst>
                <a:path w="2709333" h="1892230">
                  <a:moveTo>
                    <a:pt x="0" y="0"/>
                  </a:moveTo>
                  <a:lnTo>
                    <a:pt x="2709333" y="0"/>
                  </a:lnTo>
                  <a:lnTo>
                    <a:pt x="2709333" y="1892230"/>
                  </a:lnTo>
                  <a:lnTo>
                    <a:pt x="0" y="1892230"/>
                  </a:lnTo>
                  <a:close/>
                </a:path>
              </a:pathLst>
            </a:custGeom>
            <a:solidFill>
              <a:srgbClr val="000000">
                <a:alpha val="47843"/>
              </a:srgbClr>
            </a:solidFill>
          </p:spPr>
          <p:txBody>
            <a:bodyPr/>
            <a:lstStyle/>
            <a:p>
              <a:endParaRPr lang="en-US"/>
            </a:p>
          </p:txBody>
        </p:sp>
        <p:sp>
          <p:nvSpPr>
            <p:cNvPr id="17" name="TextBox 17"/>
            <p:cNvSpPr txBox="1"/>
            <p:nvPr/>
          </p:nvSpPr>
          <p:spPr>
            <a:xfrm>
              <a:off x="0" y="-19050"/>
              <a:ext cx="2709333" cy="1911280"/>
            </a:xfrm>
            <a:prstGeom prst="rect">
              <a:avLst/>
            </a:prstGeom>
          </p:spPr>
          <p:txBody>
            <a:bodyPr lIns="50800" tIns="50800" rIns="50800" bIns="50800" rtlCol="0" anchor="ctr"/>
            <a:lstStyle/>
            <a:p>
              <a:pPr algn="ctr">
                <a:lnSpc>
                  <a:spcPts val="1975"/>
                </a:lnSpc>
              </a:pPr>
              <a:endParaRPr/>
            </a:p>
          </p:txBody>
        </p:sp>
      </p:grpSp>
      <p:grpSp>
        <p:nvGrpSpPr>
          <p:cNvPr id="18" name="Group 18"/>
          <p:cNvGrpSpPr/>
          <p:nvPr/>
        </p:nvGrpSpPr>
        <p:grpSpPr>
          <a:xfrm>
            <a:off x="-165456" y="3335763"/>
            <a:ext cx="4660864" cy="2958706"/>
            <a:chOff x="0" y="0"/>
            <a:chExt cx="1567027" cy="1031357"/>
          </a:xfrm>
        </p:grpSpPr>
        <p:sp>
          <p:nvSpPr>
            <p:cNvPr id="19" name="Freeform 19"/>
            <p:cNvSpPr/>
            <p:nvPr/>
          </p:nvSpPr>
          <p:spPr>
            <a:xfrm>
              <a:off x="0" y="0"/>
              <a:ext cx="1567027" cy="1031357"/>
            </a:xfrm>
            <a:custGeom>
              <a:avLst/>
              <a:gdLst/>
              <a:ahLst/>
              <a:cxnLst/>
              <a:rect l="l" t="t" r="r" b="b"/>
              <a:pathLst>
                <a:path w="1567027" h="1031357">
                  <a:moveTo>
                    <a:pt x="0" y="0"/>
                  </a:moveTo>
                  <a:lnTo>
                    <a:pt x="1567027" y="0"/>
                  </a:lnTo>
                  <a:lnTo>
                    <a:pt x="1567027" y="1031357"/>
                  </a:lnTo>
                  <a:lnTo>
                    <a:pt x="0" y="1031357"/>
                  </a:lnTo>
                  <a:close/>
                </a:path>
              </a:pathLst>
            </a:custGeom>
            <a:solidFill>
              <a:srgbClr val="73000A"/>
            </a:solidFill>
          </p:spPr>
          <p:txBody>
            <a:bodyPr/>
            <a:lstStyle/>
            <a:p>
              <a:endParaRPr lang="en-US"/>
            </a:p>
          </p:txBody>
        </p:sp>
        <p:sp>
          <p:nvSpPr>
            <p:cNvPr id="20" name="TextBox 20"/>
            <p:cNvSpPr txBox="1"/>
            <p:nvPr/>
          </p:nvSpPr>
          <p:spPr>
            <a:xfrm>
              <a:off x="0" y="-19050"/>
              <a:ext cx="1567027" cy="1050407"/>
            </a:xfrm>
            <a:prstGeom prst="rect">
              <a:avLst/>
            </a:prstGeom>
          </p:spPr>
          <p:txBody>
            <a:bodyPr lIns="50800" tIns="50800" rIns="50800" bIns="50800" rtlCol="0" anchor="ctr"/>
            <a:lstStyle/>
            <a:p>
              <a:pPr algn="ctr">
                <a:lnSpc>
                  <a:spcPts val="1975"/>
                </a:lnSpc>
              </a:pPr>
              <a:endParaRPr/>
            </a:p>
          </p:txBody>
        </p:sp>
      </p:grpSp>
      <p:grpSp>
        <p:nvGrpSpPr>
          <p:cNvPr id="21" name="Group 21"/>
          <p:cNvGrpSpPr/>
          <p:nvPr/>
        </p:nvGrpSpPr>
        <p:grpSpPr>
          <a:xfrm>
            <a:off x="362909" y="3377103"/>
            <a:ext cx="4099007" cy="2997645"/>
            <a:chOff x="0" y="0"/>
            <a:chExt cx="1428848" cy="1044931"/>
          </a:xfrm>
        </p:grpSpPr>
        <p:sp>
          <p:nvSpPr>
            <p:cNvPr id="22" name="Freeform 22"/>
            <p:cNvSpPr/>
            <p:nvPr/>
          </p:nvSpPr>
          <p:spPr>
            <a:xfrm>
              <a:off x="0" y="0"/>
              <a:ext cx="1428848" cy="1044931"/>
            </a:xfrm>
            <a:custGeom>
              <a:avLst/>
              <a:gdLst/>
              <a:ahLst/>
              <a:cxnLst/>
              <a:rect l="l" t="t" r="r" b="b"/>
              <a:pathLst>
                <a:path w="1428848" h="1044931">
                  <a:moveTo>
                    <a:pt x="0" y="0"/>
                  </a:moveTo>
                  <a:lnTo>
                    <a:pt x="1428848" y="0"/>
                  </a:lnTo>
                  <a:lnTo>
                    <a:pt x="1428848" y="1044931"/>
                  </a:lnTo>
                  <a:lnTo>
                    <a:pt x="0" y="1044931"/>
                  </a:lnTo>
                  <a:close/>
                </a:path>
              </a:pathLst>
            </a:custGeom>
            <a:solidFill>
              <a:srgbClr val="000000">
                <a:alpha val="0"/>
              </a:srgbClr>
            </a:solidFill>
          </p:spPr>
          <p:txBody>
            <a:bodyPr/>
            <a:lstStyle/>
            <a:p>
              <a:endParaRPr lang="en-US"/>
            </a:p>
          </p:txBody>
        </p:sp>
        <p:sp>
          <p:nvSpPr>
            <p:cNvPr id="23" name="TextBox 23"/>
            <p:cNvSpPr txBox="1"/>
            <p:nvPr/>
          </p:nvSpPr>
          <p:spPr>
            <a:xfrm>
              <a:off x="0" y="-114300"/>
              <a:ext cx="1428848" cy="1159231"/>
            </a:xfrm>
            <a:prstGeom prst="rect">
              <a:avLst/>
            </a:prstGeom>
          </p:spPr>
          <p:txBody>
            <a:bodyPr lIns="50800" tIns="50800" rIns="50800" bIns="50800" rtlCol="0" anchor="ctr"/>
            <a:lstStyle/>
            <a:p>
              <a:pPr algn="l">
                <a:lnSpc>
                  <a:spcPts val="3920"/>
                </a:lnSpc>
              </a:pPr>
              <a:r>
                <a:rPr lang="en-US" sz="2800" b="1" dirty="0">
                  <a:solidFill>
                    <a:srgbClr val="FFFFFF"/>
                  </a:solidFill>
                  <a:latin typeface="Berlingske Sans" panose="020B0604020202020204" charset="0"/>
                  <a:ea typeface="Arial Bold"/>
                  <a:cs typeface="Arial Bold"/>
                  <a:sym typeface="Arial Bold"/>
                </a:rPr>
                <a:t>PERFORMANCE MANAGEMENT:</a:t>
              </a:r>
              <a:endParaRPr lang="en-US" sz="2800" dirty="0">
                <a:solidFill>
                  <a:srgbClr val="FFFFFF"/>
                </a:solidFill>
                <a:latin typeface="Berlingske Sans" panose="020B0604020202020204" charset="0"/>
                <a:ea typeface="Arial"/>
                <a:cs typeface="Arial"/>
                <a:sym typeface="Arial"/>
              </a:endParaRPr>
            </a:p>
            <a:p>
              <a:r>
                <a:rPr lang="en-US" sz="2800" dirty="0">
                  <a:solidFill>
                    <a:schemeClr val="bg1"/>
                  </a:solidFill>
                  <a:latin typeface="Berlingske Sans"/>
                  <a:ea typeface="Berlingske Sans"/>
                  <a:cs typeface="Berlingske Sans"/>
                  <a:sym typeface="Berlingske Sans"/>
                </a:rPr>
                <a:t>Set Expectations and Guide Progress</a:t>
              </a:r>
              <a:endParaRPr lang="en-US" sz="2800" dirty="0">
                <a:solidFill>
                  <a:srgbClr val="FFFFFF"/>
                </a:solidFill>
                <a:latin typeface="Arial"/>
                <a:ea typeface="Arial"/>
                <a:cs typeface="Arial"/>
                <a:sym typeface="Arial"/>
              </a:endParaRPr>
            </a:p>
          </p:txBody>
        </p:sp>
      </p:grpSp>
      <p:sp>
        <p:nvSpPr>
          <p:cNvPr id="24" name="AutoShape 24"/>
          <p:cNvSpPr/>
          <p:nvPr/>
        </p:nvSpPr>
        <p:spPr>
          <a:xfrm flipV="1">
            <a:off x="-76842" y="92858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5" name="AutoShape 25"/>
          <p:cNvSpPr/>
          <p:nvPr/>
        </p:nvSpPr>
        <p:spPr>
          <a:xfrm flipV="1">
            <a:off x="-74755" y="94001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8" name="TextBox 28"/>
          <p:cNvSpPr txBox="1"/>
          <p:nvPr/>
        </p:nvSpPr>
        <p:spPr>
          <a:xfrm>
            <a:off x="600403" y="7462847"/>
            <a:ext cx="6696987" cy="774571"/>
          </a:xfrm>
          <a:prstGeom prst="rect">
            <a:avLst/>
          </a:prstGeom>
        </p:spPr>
        <p:txBody>
          <a:bodyPr wrap="square" lIns="0" tIns="0" rIns="0" bIns="0" rtlCol="0" anchor="t">
            <a:spAutoFit/>
          </a:bodyPr>
          <a:lstStyle/>
          <a:p>
            <a:pPr>
              <a:lnSpc>
                <a:spcPts val="1960"/>
              </a:lnSpc>
            </a:pPr>
            <a:r>
              <a:rPr lang="en-US" dirty="0">
                <a:solidFill>
                  <a:srgbClr val="FFFFFF"/>
                </a:solidFill>
                <a:latin typeface="Berlingske Sans" panose="020B0604020202020204" charset="0"/>
                <a:ea typeface="Arial"/>
                <a:cs typeface="Arial"/>
                <a:sym typeface="Arial"/>
              </a:rPr>
              <a:t>Understand how to create an effective and compliant EPMS-PS and guide </a:t>
            </a:r>
            <a:r>
              <a:rPr lang="en-US">
                <a:solidFill>
                  <a:srgbClr val="FFFFFF"/>
                </a:solidFill>
                <a:latin typeface="Berlingske Sans" panose="020B0604020202020204" charset="0"/>
                <a:ea typeface="Arial"/>
                <a:cs typeface="Arial"/>
                <a:sym typeface="Arial"/>
              </a:rPr>
              <a:t>and support employee </a:t>
            </a:r>
            <a:r>
              <a:rPr lang="en-US" dirty="0">
                <a:solidFill>
                  <a:srgbClr val="FFFFFF"/>
                </a:solidFill>
                <a:latin typeface="Berlingske Sans" panose="020B0604020202020204" charset="0"/>
                <a:ea typeface="Arial"/>
                <a:cs typeface="Arial"/>
                <a:sym typeface="Arial"/>
              </a:rPr>
              <a:t>progress throughout the performance management cycle.</a:t>
            </a:r>
          </a:p>
        </p:txBody>
      </p:sp>
      <p:sp>
        <p:nvSpPr>
          <p:cNvPr id="31" name="TextBox 31"/>
          <p:cNvSpPr txBox="1"/>
          <p:nvPr/>
        </p:nvSpPr>
        <p:spPr>
          <a:xfrm>
            <a:off x="3099917" y="6977067"/>
            <a:ext cx="1697960" cy="269304"/>
          </a:xfrm>
          <a:prstGeom prst="rect">
            <a:avLst/>
          </a:prstGeom>
        </p:spPr>
        <p:txBody>
          <a:bodyPr lIns="0" tIns="0" rIns="0" bIns="0" rtlCol="0" anchor="t">
            <a:spAutoFit/>
          </a:bodyPr>
          <a:lstStyle/>
          <a:p>
            <a:pPr algn="ctr">
              <a:lnSpc>
                <a:spcPts val="1975"/>
              </a:lnSpc>
            </a:pPr>
            <a:r>
              <a:rPr lang="en-US" sz="2000" b="1" dirty="0">
                <a:solidFill>
                  <a:srgbClr val="FFFFFF"/>
                </a:solidFill>
                <a:latin typeface="Berlingske Sans" panose="020B0604020202020204" charset="0"/>
                <a:ea typeface="Open Sans Bold"/>
                <a:cs typeface="Open Sans Bold"/>
                <a:sym typeface="Open Sans Bold"/>
              </a:rPr>
              <a:t>PROCESSES</a:t>
            </a:r>
            <a:endParaRPr lang="en-US" sz="1411" b="1" dirty="0">
              <a:solidFill>
                <a:srgbClr val="FFFFFF"/>
              </a:solidFill>
              <a:latin typeface="Berlingske Sans" panose="020B0604020202020204" charset="0"/>
              <a:ea typeface="Open Sans Bold"/>
              <a:cs typeface="Open Sans Bold"/>
              <a:sym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1143000" y="1143000"/>
            <a:ext cx="10058400" cy="7772400"/>
          </a:xfrm>
          <a:custGeom>
            <a:avLst/>
            <a:gdLst/>
            <a:ahLst/>
            <a:cxnLst/>
            <a:rect l="l" t="t" r="r" b="b"/>
            <a:pathLst>
              <a:path w="10058400" h="7772400">
                <a:moveTo>
                  <a:pt x="10058400" y="7772400"/>
                </a:moveTo>
                <a:lnTo>
                  <a:pt x="10058400" y="0"/>
                </a:lnTo>
                <a:lnTo>
                  <a:pt x="0" y="0"/>
                </a:lnTo>
                <a:lnTo>
                  <a:pt x="0" y="7772400"/>
                </a:lnTo>
                <a:lnTo>
                  <a:pt x="10058400" y="7772400"/>
                </a:lnTo>
                <a:close/>
              </a:path>
            </a:pathLst>
          </a:custGeom>
          <a:blipFill>
            <a:blip r:embed="rId2"/>
            <a:stretch>
              <a:fillRect l="-4826" t="-1470" r="-33075" b="-32375"/>
            </a:stretch>
          </a:blipFill>
        </p:spPr>
        <p:txBody>
          <a:bodyPr/>
          <a:lstStyle/>
          <a:p>
            <a:endParaRPr lang="en-US"/>
          </a:p>
        </p:txBody>
      </p:sp>
      <p:sp>
        <p:nvSpPr>
          <p:cNvPr id="3" name="Freeform 3"/>
          <p:cNvSpPr/>
          <p:nvPr/>
        </p:nvSpPr>
        <p:spPr>
          <a:xfrm>
            <a:off x="4546546" y="800360"/>
            <a:ext cx="3491856" cy="1716336"/>
          </a:xfrm>
          <a:custGeom>
            <a:avLst/>
            <a:gdLst/>
            <a:ahLst/>
            <a:cxnLst/>
            <a:rect l="l" t="t" r="r" b="b"/>
            <a:pathLst>
              <a:path w="3491856" h="1716336">
                <a:moveTo>
                  <a:pt x="0" y="0"/>
                </a:moveTo>
                <a:lnTo>
                  <a:pt x="3491856" y="0"/>
                </a:lnTo>
                <a:lnTo>
                  <a:pt x="3491856" y="1716336"/>
                </a:lnTo>
                <a:lnTo>
                  <a:pt x="0" y="1716336"/>
                </a:lnTo>
                <a:lnTo>
                  <a:pt x="0" y="0"/>
                </a:lnTo>
                <a:close/>
              </a:path>
            </a:pathLst>
          </a:custGeom>
          <a:blipFill>
            <a:blip r:embed="rId3"/>
            <a:stretch>
              <a:fillRect/>
            </a:stretch>
          </a:blipFill>
          <a:ln w="38100" cap="sq">
            <a:solidFill>
              <a:srgbClr val="D9D9D9"/>
            </a:solidFill>
            <a:prstDash val="solid"/>
            <a:miter/>
          </a:ln>
        </p:spPr>
        <p:txBody>
          <a:bodyPr/>
          <a:lstStyle/>
          <a:p>
            <a:endParaRPr lang="en-US"/>
          </a:p>
        </p:txBody>
      </p:sp>
      <p:grpSp>
        <p:nvGrpSpPr>
          <p:cNvPr id="4" name="Group 4"/>
          <p:cNvGrpSpPr/>
          <p:nvPr/>
        </p:nvGrpSpPr>
        <p:grpSpPr>
          <a:xfrm>
            <a:off x="0" y="533781"/>
            <a:ext cx="4855417" cy="2249495"/>
            <a:chOff x="0" y="0"/>
            <a:chExt cx="1849682" cy="856950"/>
          </a:xfrm>
        </p:grpSpPr>
        <p:sp>
          <p:nvSpPr>
            <p:cNvPr id="5" name="Freeform 5"/>
            <p:cNvSpPr/>
            <p:nvPr/>
          </p:nvSpPr>
          <p:spPr>
            <a:xfrm>
              <a:off x="0" y="0"/>
              <a:ext cx="1849682" cy="856950"/>
            </a:xfrm>
            <a:custGeom>
              <a:avLst/>
              <a:gdLst/>
              <a:ahLst/>
              <a:cxnLst/>
              <a:rect l="l" t="t" r="r" b="b"/>
              <a:pathLst>
                <a:path w="1849682" h="856950">
                  <a:moveTo>
                    <a:pt x="0" y="0"/>
                  </a:moveTo>
                  <a:lnTo>
                    <a:pt x="1849682" y="0"/>
                  </a:lnTo>
                  <a:lnTo>
                    <a:pt x="1849682" y="856950"/>
                  </a:lnTo>
                  <a:lnTo>
                    <a:pt x="0" y="856950"/>
                  </a:lnTo>
                  <a:close/>
                </a:path>
              </a:pathLst>
            </a:custGeom>
            <a:solidFill>
              <a:srgbClr val="73000A"/>
            </a:solidFill>
          </p:spPr>
          <p:txBody>
            <a:bodyPr/>
            <a:lstStyle/>
            <a:p>
              <a:endParaRPr lang="en-US"/>
            </a:p>
          </p:txBody>
        </p:sp>
        <p:sp>
          <p:nvSpPr>
            <p:cNvPr id="6" name="TextBox 6"/>
            <p:cNvSpPr txBox="1"/>
            <p:nvPr/>
          </p:nvSpPr>
          <p:spPr>
            <a:xfrm>
              <a:off x="0" y="19050"/>
              <a:ext cx="1849682" cy="837900"/>
            </a:xfrm>
            <a:prstGeom prst="rect">
              <a:avLst/>
            </a:prstGeom>
          </p:spPr>
          <p:txBody>
            <a:bodyPr lIns="47790" tIns="47790" rIns="47790" bIns="47790" rtlCol="0" anchor="ctr"/>
            <a:lstStyle/>
            <a:p>
              <a:pPr algn="ctr">
                <a:lnSpc>
                  <a:spcPts val="1828"/>
                </a:lnSpc>
              </a:pPr>
              <a:endParaRPr/>
            </a:p>
          </p:txBody>
        </p:sp>
      </p:grpSp>
      <p:grpSp>
        <p:nvGrpSpPr>
          <p:cNvPr id="7" name="Group 7"/>
          <p:cNvGrpSpPr/>
          <p:nvPr/>
        </p:nvGrpSpPr>
        <p:grpSpPr>
          <a:xfrm>
            <a:off x="508609" y="2783276"/>
            <a:ext cx="1646005" cy="6588364"/>
            <a:chOff x="0" y="0"/>
            <a:chExt cx="573771" cy="2037676"/>
          </a:xfrm>
        </p:grpSpPr>
        <p:sp>
          <p:nvSpPr>
            <p:cNvPr id="8" name="Freeform 8"/>
            <p:cNvSpPr/>
            <p:nvPr/>
          </p:nvSpPr>
          <p:spPr>
            <a:xfrm>
              <a:off x="0" y="0"/>
              <a:ext cx="573771" cy="2037676"/>
            </a:xfrm>
            <a:custGeom>
              <a:avLst/>
              <a:gdLst/>
              <a:ahLst/>
              <a:cxnLst/>
              <a:rect l="l" t="t" r="r" b="b"/>
              <a:pathLst>
                <a:path w="573771" h="2037676">
                  <a:moveTo>
                    <a:pt x="0" y="0"/>
                  </a:moveTo>
                  <a:lnTo>
                    <a:pt x="573771" y="0"/>
                  </a:lnTo>
                  <a:lnTo>
                    <a:pt x="573771" y="2037676"/>
                  </a:lnTo>
                  <a:lnTo>
                    <a:pt x="0" y="2037676"/>
                  </a:lnTo>
                  <a:close/>
                </a:path>
              </a:pathLst>
            </a:custGeom>
            <a:solidFill>
              <a:srgbClr val="1F414D"/>
            </a:solidFill>
          </p:spPr>
          <p:txBody>
            <a:bodyPr/>
            <a:lstStyle/>
            <a:p>
              <a:endParaRPr lang="en-US"/>
            </a:p>
          </p:txBody>
        </p:sp>
        <p:sp>
          <p:nvSpPr>
            <p:cNvPr id="9" name="TextBox 9"/>
            <p:cNvSpPr txBox="1"/>
            <p:nvPr/>
          </p:nvSpPr>
          <p:spPr>
            <a:xfrm>
              <a:off x="0" y="-19050"/>
              <a:ext cx="573771" cy="2056726"/>
            </a:xfrm>
            <a:prstGeom prst="rect">
              <a:avLst/>
            </a:prstGeom>
          </p:spPr>
          <p:txBody>
            <a:bodyPr lIns="50800" tIns="50800" rIns="50800" bIns="50800" rtlCol="0" anchor="ctr"/>
            <a:lstStyle/>
            <a:p>
              <a:pPr algn="ctr">
                <a:lnSpc>
                  <a:spcPts val="1391"/>
                </a:lnSpc>
              </a:pPr>
              <a:endParaRPr/>
            </a:p>
          </p:txBody>
        </p:sp>
      </p:grpSp>
      <p:sp>
        <p:nvSpPr>
          <p:cNvPr id="11" name="AutoShape 11"/>
          <p:cNvSpPr/>
          <p:nvPr/>
        </p:nvSpPr>
        <p:spPr>
          <a:xfrm flipV="1">
            <a:off x="508609" y="6248400"/>
            <a:ext cx="1646005" cy="0"/>
          </a:xfrm>
          <a:prstGeom prst="line">
            <a:avLst/>
          </a:prstGeom>
          <a:ln w="19050" cap="flat">
            <a:solidFill>
              <a:srgbClr val="FFFFFF"/>
            </a:solidFill>
            <a:prstDash val="sysDash"/>
            <a:headEnd type="none" w="sm" len="sm"/>
            <a:tailEnd type="none" w="sm" len="sm"/>
          </a:ln>
        </p:spPr>
        <p:txBody>
          <a:bodyPr/>
          <a:lstStyle/>
          <a:p>
            <a:endParaRPr lang="en-US"/>
          </a:p>
        </p:txBody>
      </p:sp>
      <p:grpSp>
        <p:nvGrpSpPr>
          <p:cNvPr id="13" name="Group 13"/>
          <p:cNvGrpSpPr/>
          <p:nvPr/>
        </p:nvGrpSpPr>
        <p:grpSpPr>
          <a:xfrm>
            <a:off x="-42487" y="9371640"/>
            <a:ext cx="7814887" cy="686759"/>
            <a:chOff x="0" y="0"/>
            <a:chExt cx="2724144" cy="498315"/>
          </a:xfrm>
        </p:grpSpPr>
        <p:sp>
          <p:nvSpPr>
            <p:cNvPr id="14" name="Freeform 14"/>
            <p:cNvSpPr/>
            <p:nvPr/>
          </p:nvSpPr>
          <p:spPr>
            <a:xfrm>
              <a:off x="0" y="0"/>
              <a:ext cx="2724144" cy="498315"/>
            </a:xfrm>
            <a:custGeom>
              <a:avLst/>
              <a:gdLst/>
              <a:ahLst/>
              <a:cxnLst/>
              <a:rect l="l" t="t" r="r" b="b"/>
              <a:pathLst>
                <a:path w="2724144" h="498315">
                  <a:moveTo>
                    <a:pt x="0" y="0"/>
                  </a:moveTo>
                  <a:lnTo>
                    <a:pt x="2724144" y="0"/>
                  </a:lnTo>
                  <a:lnTo>
                    <a:pt x="2724144" y="498315"/>
                  </a:lnTo>
                  <a:lnTo>
                    <a:pt x="0" y="498315"/>
                  </a:lnTo>
                  <a:close/>
                </a:path>
              </a:pathLst>
            </a:custGeom>
            <a:solidFill>
              <a:srgbClr val="A2A2A2"/>
            </a:solidFill>
          </p:spPr>
          <p:txBody>
            <a:bodyPr/>
            <a:lstStyle/>
            <a:p>
              <a:endParaRPr lang="en-US"/>
            </a:p>
          </p:txBody>
        </p:sp>
        <p:sp>
          <p:nvSpPr>
            <p:cNvPr id="15" name="TextBox 15"/>
            <p:cNvSpPr txBox="1"/>
            <p:nvPr/>
          </p:nvSpPr>
          <p:spPr>
            <a:xfrm>
              <a:off x="0" y="-19050"/>
              <a:ext cx="2724144" cy="517365"/>
            </a:xfrm>
            <a:prstGeom prst="rect">
              <a:avLst/>
            </a:prstGeom>
          </p:spPr>
          <p:txBody>
            <a:bodyPr lIns="50800" tIns="50800" rIns="50800" bIns="50800" rtlCol="0" anchor="ctr"/>
            <a:lstStyle/>
            <a:p>
              <a:pPr algn="ctr">
                <a:lnSpc>
                  <a:spcPts val="1391"/>
                </a:lnSpc>
              </a:pPr>
              <a:endParaRPr/>
            </a:p>
          </p:txBody>
        </p:sp>
      </p:grpSp>
      <p:sp>
        <p:nvSpPr>
          <p:cNvPr id="17" name="TextBox 17"/>
          <p:cNvSpPr txBox="1"/>
          <p:nvPr/>
        </p:nvSpPr>
        <p:spPr>
          <a:xfrm>
            <a:off x="2281739" y="3497988"/>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Describes the policy and procedures for the evaluation of the job performance of classified and unclassified non-academic staff.</a:t>
            </a:r>
            <a:endParaRPr lang="en-US" sz="1200" dirty="0">
              <a:latin typeface="Berlingske Sans" panose="020B0604020202020204" charset="0"/>
              <a:sym typeface="Canva Sans Bold"/>
            </a:endParaRPr>
          </a:p>
        </p:txBody>
      </p:sp>
      <p:sp>
        <p:nvSpPr>
          <p:cNvPr id="22" name="TextBox 22"/>
          <p:cNvSpPr txBox="1"/>
          <p:nvPr/>
        </p:nvSpPr>
        <p:spPr>
          <a:xfrm>
            <a:off x="508609" y="648165"/>
            <a:ext cx="3602447" cy="459741"/>
          </a:xfrm>
          <a:prstGeom prst="rect">
            <a:avLst/>
          </a:prstGeom>
        </p:spPr>
        <p:txBody>
          <a:bodyPr lIns="0" tIns="0" rIns="0" bIns="0" rtlCol="0" anchor="t">
            <a:spAutoFit/>
          </a:bodyPr>
          <a:lstStyle/>
          <a:p>
            <a:pPr algn="l">
              <a:lnSpc>
                <a:spcPts val="3456"/>
              </a:lnSpc>
            </a:pPr>
            <a:r>
              <a:rPr lang="en-US" sz="3200" b="1" spc="451" dirty="0">
                <a:solidFill>
                  <a:srgbClr val="FFFFFF"/>
                </a:solidFill>
                <a:latin typeface="Berlingske Sans Bold" panose="020B0604020202020204" charset="0"/>
                <a:ea typeface="Arial Bold"/>
                <a:cs typeface="Arial Bold"/>
                <a:sym typeface="Arial Bold"/>
              </a:rPr>
              <a:t>USC POLICIES</a:t>
            </a:r>
          </a:p>
        </p:txBody>
      </p:sp>
      <p:sp>
        <p:nvSpPr>
          <p:cNvPr id="23" name="TextBox 23"/>
          <p:cNvSpPr txBox="1"/>
          <p:nvPr/>
        </p:nvSpPr>
        <p:spPr>
          <a:xfrm>
            <a:off x="508609" y="1125558"/>
            <a:ext cx="4215791" cy="1961434"/>
          </a:xfrm>
          <a:prstGeom prst="rect">
            <a:avLst/>
          </a:prstGeom>
        </p:spPr>
        <p:txBody>
          <a:bodyPr wrap="square" lIns="0" tIns="0" rIns="0" bIns="0" rtlCol="0" anchor="t">
            <a:spAutoFit/>
          </a:bodyPr>
          <a:lstStyle/>
          <a:p>
            <a:pPr algn="l">
              <a:lnSpc>
                <a:spcPts val="1722"/>
              </a:lnSpc>
            </a:pPr>
            <a:r>
              <a:rPr lang="en-US" sz="1400" dirty="0">
                <a:solidFill>
                  <a:srgbClr val="FFFFFF"/>
                </a:solidFill>
                <a:latin typeface="Berlingske Sans" panose="020B0604020202020204" charset="0"/>
                <a:ea typeface="Arial"/>
                <a:cs typeface="Arial"/>
                <a:sym typeface="Arial"/>
              </a:rPr>
              <a:t>The University of South Carolina is committed to attracting, hiring, and retaining top-talent in alignment with our mission, vision, and objectives. This page outlines the policies and procedures that govern our performance management tools and processes ensuring consistency, fairness, and compliance with all applicable laws and regulations.</a:t>
            </a:r>
          </a:p>
          <a:p>
            <a:pPr algn="l">
              <a:lnSpc>
                <a:spcPts val="1722"/>
              </a:lnSpc>
            </a:pPr>
            <a:r>
              <a:rPr lang="en-US" sz="1400" dirty="0">
                <a:solidFill>
                  <a:srgbClr val="FFFFFF"/>
                </a:solidFill>
                <a:latin typeface="Berlingske Sans" panose="020B0604020202020204" charset="0"/>
                <a:ea typeface="Arial"/>
                <a:cs typeface="Arial"/>
                <a:sym typeface="Arial"/>
              </a:rPr>
              <a:t> </a:t>
            </a:r>
          </a:p>
          <a:p>
            <a:pPr algn="l">
              <a:lnSpc>
                <a:spcPts val="1722"/>
              </a:lnSpc>
            </a:pPr>
            <a:endParaRPr lang="en-US" sz="1400" dirty="0">
              <a:solidFill>
                <a:srgbClr val="FFFFFF"/>
              </a:solidFill>
              <a:latin typeface="Berlingske Sans" panose="020B0604020202020204" charset="0"/>
              <a:ea typeface="Arial"/>
              <a:cs typeface="Arial"/>
              <a:sym typeface="Arial"/>
            </a:endParaRPr>
          </a:p>
        </p:txBody>
      </p:sp>
      <p:sp>
        <p:nvSpPr>
          <p:cNvPr id="24" name="TextBox 24"/>
          <p:cNvSpPr txBox="1"/>
          <p:nvPr/>
        </p:nvSpPr>
        <p:spPr>
          <a:xfrm>
            <a:off x="2307467" y="2878065"/>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4">
                  <a:extLst>
                    <a:ext uri="{A12FA001-AC4F-418D-AE19-62706E023703}">
                      <ahyp:hlinkClr xmlns:ahyp="http://schemas.microsoft.com/office/drawing/2018/hyperlinkcolor" val="tx"/>
                    </a:ext>
                  </a:extLst>
                </a:hlinkClick>
              </a:rPr>
              <a:t>HR Policy 1.36: </a:t>
            </a:r>
            <a:r>
              <a:rPr lang="en-US" sz="1400" b="1" spc="297" dirty="0">
                <a:solidFill>
                  <a:srgbClr val="73000A"/>
                </a:solidFill>
                <a:latin typeface="Berlingske Sans Bold" panose="020B0604020202020204" charset="0"/>
                <a:cs typeface="Arial Bold"/>
              </a:rPr>
              <a:t>Performance Evaluation for Classified and Unclassified Non-Academic Staff </a:t>
            </a:r>
            <a:endParaRPr lang="en-US" sz="1400" b="1" spc="297" dirty="0">
              <a:solidFill>
                <a:srgbClr val="73000A"/>
              </a:solidFill>
              <a:latin typeface="Berlingske Sans Bold" panose="020B0604020202020204" charset="0"/>
              <a:cs typeface="Arial Bold"/>
              <a:sym typeface="Arial Bold"/>
            </a:endParaRPr>
          </a:p>
        </p:txBody>
      </p:sp>
      <p:sp>
        <p:nvSpPr>
          <p:cNvPr id="25" name="TextBox 25"/>
          <p:cNvSpPr txBox="1"/>
          <p:nvPr/>
        </p:nvSpPr>
        <p:spPr>
          <a:xfrm>
            <a:off x="508610" y="2872453"/>
            <a:ext cx="1629850" cy="209673"/>
          </a:xfrm>
          <a:prstGeom prst="rect">
            <a:avLst/>
          </a:prstGeom>
        </p:spPr>
        <p:txBody>
          <a:bodyPr wrap="square" lIns="0" tIns="0" rIns="0" bIns="0" rtlCol="0" anchor="t">
            <a:spAutoFit/>
          </a:bodyPr>
          <a:lstStyle/>
          <a:p>
            <a:pPr algn="ctr">
              <a:lnSpc>
                <a:spcPts val="1680"/>
              </a:lnSpc>
            </a:pPr>
            <a:r>
              <a:rPr lang="en-US" sz="1200" b="1" dirty="0">
                <a:solidFill>
                  <a:srgbClr val="FFFFFF"/>
                </a:solidFill>
                <a:latin typeface="Berlingske Sans" panose="020B0604020202020204" charset="0"/>
                <a:ea typeface="Arial Bold"/>
                <a:cs typeface="Arial Bold"/>
                <a:sym typeface="Arial Bold"/>
              </a:rPr>
              <a:t>Access the Policies</a:t>
            </a:r>
          </a:p>
        </p:txBody>
      </p:sp>
      <p:sp>
        <p:nvSpPr>
          <p:cNvPr id="33" name="AutoShape 11">
            <a:extLst>
              <a:ext uri="{FF2B5EF4-FFF2-40B4-BE49-F238E27FC236}">
                <a16:creationId xmlns:a16="http://schemas.microsoft.com/office/drawing/2014/main" id="{D2803BF5-DFCF-03F0-A56C-9A7BE631F939}"/>
              </a:ext>
            </a:extLst>
          </p:cNvPr>
          <p:cNvSpPr/>
          <p:nvPr/>
        </p:nvSpPr>
        <p:spPr>
          <a:xfrm flipV="1">
            <a:off x="508609" y="4724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34" name="AutoShape 11">
            <a:extLst>
              <a:ext uri="{FF2B5EF4-FFF2-40B4-BE49-F238E27FC236}">
                <a16:creationId xmlns:a16="http://schemas.microsoft.com/office/drawing/2014/main" id="{9D6A95A3-DC19-AB32-466D-5ED20B042E29}"/>
              </a:ext>
            </a:extLst>
          </p:cNvPr>
          <p:cNvSpPr/>
          <p:nvPr/>
        </p:nvSpPr>
        <p:spPr>
          <a:xfrm flipV="1">
            <a:off x="2242421" y="4723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35" name="TextBox 17">
            <a:extLst>
              <a:ext uri="{FF2B5EF4-FFF2-40B4-BE49-F238E27FC236}">
                <a16:creationId xmlns:a16="http://schemas.microsoft.com/office/drawing/2014/main" id="{8DDF2E2A-0EDB-DFC5-B6EC-A9563BAF715D}"/>
              </a:ext>
            </a:extLst>
          </p:cNvPr>
          <p:cNvSpPr txBox="1"/>
          <p:nvPr/>
        </p:nvSpPr>
        <p:spPr>
          <a:xfrm>
            <a:off x="2301595" y="5029200"/>
            <a:ext cx="5229802" cy="1081706"/>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Defines who may file a grievance, what actions may be grieved, the procedure to file a grievance, how to file and appeal , and explains the university’s Review Committee. </a:t>
            </a:r>
          </a:p>
          <a:p>
            <a:pPr algn="just">
              <a:lnSpc>
                <a:spcPts val="1679"/>
              </a:lnSpc>
            </a:pPr>
            <a:r>
              <a:rPr lang="en-US" sz="1200" dirty="0">
                <a:latin typeface="Berlingske Sans" panose="020B0604020202020204" charset="0"/>
                <a:sym typeface="Canva Sans Bold"/>
              </a:rPr>
              <a:t>Performance management documents may be entered into a grievance for an employee termination.</a:t>
            </a:r>
          </a:p>
        </p:txBody>
      </p:sp>
      <p:sp>
        <p:nvSpPr>
          <p:cNvPr id="36" name="TextBox 24">
            <a:extLst>
              <a:ext uri="{FF2B5EF4-FFF2-40B4-BE49-F238E27FC236}">
                <a16:creationId xmlns:a16="http://schemas.microsoft.com/office/drawing/2014/main" id="{E4AF204E-D83B-D92C-934D-6B3C209481EB}"/>
              </a:ext>
            </a:extLst>
          </p:cNvPr>
          <p:cNvSpPr txBox="1"/>
          <p:nvPr/>
        </p:nvSpPr>
        <p:spPr>
          <a:xfrm>
            <a:off x="2325467" y="4832610"/>
            <a:ext cx="5426016" cy="217367"/>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cs typeface="Arial Bold"/>
                <a:hlinkClick r:id="rId5">
                  <a:extLst>
                    <a:ext uri="{A12FA001-AC4F-418D-AE19-62706E023703}">
                      <ahyp:hlinkClr xmlns:ahyp="http://schemas.microsoft.com/office/drawing/2018/hyperlinkcolor" val="tx"/>
                    </a:ext>
                  </a:extLst>
                </a:hlinkClick>
              </a:rPr>
              <a:t>HR Policy 1.42</a:t>
            </a:r>
            <a:r>
              <a:rPr lang="en-US" sz="1400" b="1" spc="297" dirty="0">
                <a:solidFill>
                  <a:srgbClr val="73000A"/>
                </a:solidFill>
                <a:latin typeface="Berlingske Sans Bold" panose="020B0604020202020204" charset="0"/>
                <a:cs typeface="Arial Bold"/>
              </a:rPr>
              <a:t>: Grievance</a:t>
            </a:r>
            <a:endParaRPr lang="en-US" sz="1400" b="1" spc="297" dirty="0">
              <a:solidFill>
                <a:srgbClr val="73000A"/>
              </a:solidFill>
              <a:latin typeface="Berlingske Sans Bold" panose="020B0604020202020204" charset="0"/>
              <a:cs typeface="Arial Bold"/>
              <a:sym typeface="Arial Bold"/>
            </a:endParaRPr>
          </a:p>
        </p:txBody>
      </p:sp>
      <p:sp>
        <p:nvSpPr>
          <p:cNvPr id="39" name="AutoShape 11">
            <a:extLst>
              <a:ext uri="{FF2B5EF4-FFF2-40B4-BE49-F238E27FC236}">
                <a16:creationId xmlns:a16="http://schemas.microsoft.com/office/drawing/2014/main" id="{7491D7A2-A94C-A3F5-F8A7-B2903FC8B2C1}"/>
              </a:ext>
            </a:extLst>
          </p:cNvPr>
          <p:cNvSpPr/>
          <p:nvPr/>
        </p:nvSpPr>
        <p:spPr>
          <a:xfrm flipV="1">
            <a:off x="2203488" y="6241378"/>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0" name="TextBox 24">
            <a:extLst>
              <a:ext uri="{FF2B5EF4-FFF2-40B4-BE49-F238E27FC236}">
                <a16:creationId xmlns:a16="http://schemas.microsoft.com/office/drawing/2014/main" id="{8D3BF4B3-4826-CB09-D9C3-62FBC6828670}"/>
              </a:ext>
            </a:extLst>
          </p:cNvPr>
          <p:cNvSpPr txBox="1"/>
          <p:nvPr/>
        </p:nvSpPr>
        <p:spPr>
          <a:xfrm>
            <a:off x="2309693" y="6326594"/>
            <a:ext cx="5426016" cy="435376"/>
          </a:xfrm>
          <a:prstGeom prst="rect">
            <a:avLst/>
          </a:prstGeom>
        </p:spPr>
        <p:txBody>
          <a:bodyPr wrap="square" lIns="0" tIns="0" rIns="0" bIns="0" rtlCol="0" anchor="t">
            <a:spAutoFit/>
          </a:bodyPr>
          <a:lstStyle/>
          <a:p>
            <a:pPr>
              <a:lnSpc>
                <a:spcPts val="1727"/>
              </a:lnSpc>
            </a:pPr>
            <a:r>
              <a:rPr lang="en-US" sz="1400" b="1" spc="297" dirty="0">
                <a:solidFill>
                  <a:srgbClr val="73000A"/>
                </a:solidFill>
                <a:latin typeface="Berlingske Sans Bold" panose="020B0604020202020204" charset="0"/>
                <a:ea typeface="Arial Bold"/>
                <a:cs typeface="Arial Bold"/>
                <a:sym typeface="Arial Bold"/>
              </a:rPr>
              <a:t>State Human Resources Regulations </a:t>
            </a:r>
            <a:r>
              <a:rPr lang="en-US" sz="1400" b="1" spc="297" dirty="0">
                <a:solidFill>
                  <a:schemeClr val="accent2"/>
                </a:solidFill>
                <a:latin typeface="Berlingske Sans Bold" panose="020B0604020202020204" charset="0"/>
                <a:ea typeface="Arial Bold"/>
                <a:cs typeface="Arial Bold"/>
                <a:sym typeface="Arial Bold"/>
                <a:hlinkClick r:id="rId6">
                  <a:extLst>
                    <a:ext uri="{A12FA001-AC4F-418D-AE19-62706E023703}">
                      <ahyp:hlinkClr xmlns:ahyp="http://schemas.microsoft.com/office/drawing/2018/hyperlinkcolor" val="tx"/>
                    </a:ext>
                  </a:extLst>
                </a:hlinkClick>
              </a:rPr>
              <a:t>19-704 and 19-715</a:t>
            </a:r>
            <a:endParaRPr lang="en-US" sz="1400" b="1" spc="297" dirty="0">
              <a:solidFill>
                <a:schemeClr val="accent2"/>
              </a:solidFill>
              <a:latin typeface="Berlingske Sans Bold" panose="020B0604020202020204" charset="0"/>
              <a:ea typeface="Arial Bold"/>
              <a:cs typeface="Arial Bold"/>
              <a:sym typeface="Arial Bold"/>
            </a:endParaRPr>
          </a:p>
        </p:txBody>
      </p:sp>
      <p:sp>
        <p:nvSpPr>
          <p:cNvPr id="41" name="TextBox 17">
            <a:extLst>
              <a:ext uri="{FF2B5EF4-FFF2-40B4-BE49-F238E27FC236}">
                <a16:creationId xmlns:a16="http://schemas.microsoft.com/office/drawing/2014/main" id="{5E62E37D-BF79-06A3-A3E2-39CB242A7FDC}"/>
              </a:ext>
            </a:extLst>
          </p:cNvPr>
          <p:cNvSpPr txBox="1"/>
          <p:nvPr/>
        </p:nvSpPr>
        <p:spPr>
          <a:xfrm>
            <a:off x="2301595" y="6828334"/>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USC is a state employer and governed by SC regulations. </a:t>
            </a:r>
            <a:r>
              <a:rPr lang="en-US" sz="1200" dirty="0">
                <a:latin typeface="Berlingske Sans" panose="020B0604020202020204" charset="0"/>
                <a:sym typeface="Canva Sans Bold"/>
              </a:rPr>
              <a:t> USC policy complies with SC HR regulations.</a:t>
            </a:r>
            <a:endParaRPr lang="en-US" sz="1200" dirty="0">
              <a:latin typeface="Berlingske Sans" panose="020B0604020202020204" charset="0"/>
            </a:endParaRPr>
          </a:p>
        </p:txBody>
      </p:sp>
      <p:sp>
        <p:nvSpPr>
          <p:cNvPr id="44" name="AutoShape 11">
            <a:extLst>
              <a:ext uri="{FF2B5EF4-FFF2-40B4-BE49-F238E27FC236}">
                <a16:creationId xmlns:a16="http://schemas.microsoft.com/office/drawing/2014/main" id="{FA30838D-258C-F08D-ACE4-D28409D95500}"/>
              </a:ext>
            </a:extLst>
          </p:cNvPr>
          <p:cNvSpPr/>
          <p:nvPr/>
        </p:nvSpPr>
        <p:spPr>
          <a:xfrm flipV="1">
            <a:off x="2219660" y="7771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6" name="AutoShape 11">
            <a:extLst>
              <a:ext uri="{FF2B5EF4-FFF2-40B4-BE49-F238E27FC236}">
                <a16:creationId xmlns:a16="http://schemas.microsoft.com/office/drawing/2014/main" id="{70B15255-3C26-417E-9EE9-0EF99877E24B}"/>
              </a:ext>
            </a:extLst>
          </p:cNvPr>
          <p:cNvSpPr/>
          <p:nvPr/>
        </p:nvSpPr>
        <p:spPr>
          <a:xfrm flipV="1">
            <a:off x="493186" y="7772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47" name="TextBox 24">
            <a:extLst>
              <a:ext uri="{FF2B5EF4-FFF2-40B4-BE49-F238E27FC236}">
                <a16:creationId xmlns:a16="http://schemas.microsoft.com/office/drawing/2014/main" id="{6E4B4C0E-8181-3061-31F5-F82619C6B1FA}"/>
              </a:ext>
            </a:extLst>
          </p:cNvPr>
          <p:cNvSpPr txBox="1"/>
          <p:nvPr/>
        </p:nvSpPr>
        <p:spPr>
          <a:xfrm>
            <a:off x="2333565" y="7930763"/>
            <a:ext cx="5426016" cy="435376"/>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7">
                  <a:extLst>
                    <a:ext uri="{A12FA001-AC4F-418D-AE19-62706E023703}">
                      <ahyp:hlinkClr xmlns:ahyp="http://schemas.microsoft.com/office/drawing/2018/hyperlinkcolor" val="tx"/>
                    </a:ext>
                  </a:extLst>
                </a:hlinkClick>
              </a:rPr>
              <a:t>HR 1.5</a:t>
            </a:r>
            <a:r>
              <a:rPr lang="en-US" sz="1400" b="1" spc="297" dirty="0">
                <a:solidFill>
                  <a:srgbClr val="73000A"/>
                </a:solidFill>
                <a:latin typeface="Berlingske Sans Bold" panose="020B0604020202020204" charset="0"/>
                <a:ea typeface="Arial Bold"/>
                <a:cs typeface="Arial Bold"/>
                <a:sym typeface="Arial Bold"/>
              </a:rPr>
              <a:t>: Separation from Employment and Break in Service</a:t>
            </a:r>
          </a:p>
        </p:txBody>
      </p:sp>
      <p:sp>
        <p:nvSpPr>
          <p:cNvPr id="48" name="TextBox 17">
            <a:extLst>
              <a:ext uri="{FF2B5EF4-FFF2-40B4-BE49-F238E27FC236}">
                <a16:creationId xmlns:a16="http://schemas.microsoft.com/office/drawing/2014/main" id="{B12225AB-6AAF-225E-E416-C0A078E1E6DD}"/>
              </a:ext>
            </a:extLst>
          </p:cNvPr>
          <p:cNvSpPr txBox="1"/>
          <p:nvPr/>
        </p:nvSpPr>
        <p:spPr>
          <a:xfrm>
            <a:off x="2325467" y="8432503"/>
            <a:ext cx="5229802" cy="644344"/>
          </a:xfrm>
          <a:prstGeom prst="rect">
            <a:avLst/>
          </a:prstGeom>
        </p:spPr>
        <p:txBody>
          <a:bodyPr lIns="0" tIns="0" rIns="0" bIns="0" rtlCol="0" anchor="t">
            <a:spAutoFit/>
          </a:bodyPr>
          <a:lstStyle/>
          <a:p>
            <a:pPr algn="just">
              <a:lnSpc>
                <a:spcPts val="1679"/>
              </a:lnSpc>
            </a:pPr>
            <a:r>
              <a:rPr lang="en-US" sz="1200" dirty="0"/>
              <a:t>The Separation from Employment and Break in Service Policy communicates to the employees of the University of South Carolina what actions constitute a separation or break in service. </a:t>
            </a:r>
            <a:endParaRPr lang="en-US" sz="1200" dirty="0">
              <a:latin typeface="Berlingske Sans" panose="020B0604020202020204" charset="0"/>
              <a:sym typeface="Canva Sans Bold"/>
            </a:endParaRPr>
          </a:p>
        </p:txBody>
      </p:sp>
      <p:pic>
        <p:nvPicPr>
          <p:cNvPr id="12" name="Picture 11">
            <a:extLst>
              <a:ext uri="{FF2B5EF4-FFF2-40B4-BE49-F238E27FC236}">
                <a16:creationId xmlns:a16="http://schemas.microsoft.com/office/drawing/2014/main" id="{45D1CB88-56CC-A412-8529-D3BA2F5C0267}"/>
              </a:ext>
            </a:extLst>
          </p:cNvPr>
          <p:cNvPicPr>
            <a:picLocks noChangeAspect="1"/>
          </p:cNvPicPr>
          <p:nvPr/>
        </p:nvPicPr>
        <p:blipFill>
          <a:blip r:embed="rId8"/>
          <a:stretch>
            <a:fillRect/>
          </a:stretch>
        </p:blipFill>
        <p:spPr>
          <a:xfrm>
            <a:off x="635734" y="3271284"/>
            <a:ext cx="1360908" cy="1360908"/>
          </a:xfrm>
          <a:prstGeom prst="rect">
            <a:avLst/>
          </a:prstGeom>
        </p:spPr>
      </p:pic>
      <p:pic>
        <p:nvPicPr>
          <p:cNvPr id="18" name="Picture 17">
            <a:extLst>
              <a:ext uri="{FF2B5EF4-FFF2-40B4-BE49-F238E27FC236}">
                <a16:creationId xmlns:a16="http://schemas.microsoft.com/office/drawing/2014/main" id="{75139743-EFAA-6DDF-10CA-D3896B02736A}"/>
              </a:ext>
            </a:extLst>
          </p:cNvPr>
          <p:cNvPicPr>
            <a:picLocks noChangeAspect="1"/>
          </p:cNvPicPr>
          <p:nvPr/>
        </p:nvPicPr>
        <p:blipFill>
          <a:blip r:embed="rId9"/>
          <a:stretch>
            <a:fillRect/>
          </a:stretch>
        </p:blipFill>
        <p:spPr>
          <a:xfrm>
            <a:off x="609600" y="4800600"/>
            <a:ext cx="1399859" cy="1399859"/>
          </a:xfrm>
          <a:prstGeom prst="rect">
            <a:avLst/>
          </a:prstGeom>
        </p:spPr>
      </p:pic>
      <p:pic>
        <p:nvPicPr>
          <p:cNvPr id="20" name="Picture 19">
            <a:extLst>
              <a:ext uri="{FF2B5EF4-FFF2-40B4-BE49-F238E27FC236}">
                <a16:creationId xmlns:a16="http://schemas.microsoft.com/office/drawing/2014/main" id="{4904881E-7E53-611F-21E8-D58C483B7ED9}"/>
              </a:ext>
            </a:extLst>
          </p:cNvPr>
          <p:cNvPicPr>
            <a:picLocks noChangeAspect="1"/>
          </p:cNvPicPr>
          <p:nvPr/>
        </p:nvPicPr>
        <p:blipFill>
          <a:blip r:embed="rId10"/>
          <a:stretch>
            <a:fillRect/>
          </a:stretch>
        </p:blipFill>
        <p:spPr>
          <a:xfrm>
            <a:off x="610334" y="6317829"/>
            <a:ext cx="1386308" cy="1386308"/>
          </a:xfrm>
          <a:prstGeom prst="rect">
            <a:avLst/>
          </a:prstGeom>
        </p:spPr>
      </p:pic>
      <p:pic>
        <p:nvPicPr>
          <p:cNvPr id="26" name="Picture 25">
            <a:extLst>
              <a:ext uri="{FF2B5EF4-FFF2-40B4-BE49-F238E27FC236}">
                <a16:creationId xmlns:a16="http://schemas.microsoft.com/office/drawing/2014/main" id="{F816D0C6-A048-3358-BD16-459925C315C3}"/>
              </a:ext>
            </a:extLst>
          </p:cNvPr>
          <p:cNvPicPr>
            <a:picLocks noChangeAspect="1"/>
          </p:cNvPicPr>
          <p:nvPr/>
        </p:nvPicPr>
        <p:blipFill>
          <a:blip r:embed="rId11"/>
          <a:stretch>
            <a:fillRect/>
          </a:stretch>
        </p:blipFill>
        <p:spPr>
          <a:xfrm>
            <a:off x="595146" y="7864886"/>
            <a:ext cx="1401496" cy="1401496"/>
          </a:xfrm>
          <a:prstGeom prst="rect">
            <a:avLst/>
          </a:prstGeom>
        </p:spPr>
      </p:pic>
      <p:sp>
        <p:nvSpPr>
          <p:cNvPr id="10" name="TextBox 24">
            <a:extLst>
              <a:ext uri="{FF2B5EF4-FFF2-40B4-BE49-F238E27FC236}">
                <a16:creationId xmlns:a16="http://schemas.microsoft.com/office/drawing/2014/main" id="{51D14EDA-B9FF-99EA-A7E1-EB30FD12104B}"/>
              </a:ext>
            </a:extLst>
          </p:cNvPr>
          <p:cNvSpPr txBox="1"/>
          <p:nvPr/>
        </p:nvSpPr>
        <p:spPr>
          <a:xfrm>
            <a:off x="2325467" y="4002270"/>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12">
                  <a:extLst>
                    <a:ext uri="{A12FA001-AC4F-418D-AE19-62706E023703}">
                      <ahyp:hlinkClr xmlns:ahyp="http://schemas.microsoft.com/office/drawing/2018/hyperlinkcolor" val="tx"/>
                    </a:ext>
                  </a:extLst>
                </a:hlinkClick>
              </a:rPr>
              <a:t>HR Policy 1.34: </a:t>
            </a:r>
            <a:r>
              <a:rPr lang="en-US" sz="1400" b="1" spc="297" dirty="0">
                <a:solidFill>
                  <a:schemeClr val="accent2"/>
                </a:solidFill>
                <a:latin typeface="Berlingske Sans Bold" panose="020B0604020202020204" charset="0"/>
                <a:ea typeface="Arial Bold"/>
                <a:cs typeface="Arial Bold"/>
                <a:sym typeface="Arial Bold"/>
              </a:rPr>
              <a:t>Evaluation of Officers of the University and Administrators Reporting to the President</a:t>
            </a:r>
            <a:r>
              <a:rPr lang="en-US" sz="1400" b="1" spc="297" dirty="0">
                <a:solidFill>
                  <a:srgbClr val="73000A"/>
                </a:solidFill>
                <a:latin typeface="Berlingske Sans Bold" panose="020B0604020202020204" charset="0"/>
                <a:cs typeface="Arial Bold"/>
              </a:rPr>
              <a:t> </a:t>
            </a:r>
            <a:endParaRPr lang="en-US" sz="1400" b="1" spc="297" dirty="0">
              <a:solidFill>
                <a:srgbClr val="73000A"/>
              </a:solidFill>
              <a:latin typeface="Berlingske Sans Bold" panose="020B0604020202020204" charset="0"/>
              <a:cs typeface="Arial Bold"/>
              <a:sym typeface="Arial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777240"/>
            <a:chOff x="0" y="0"/>
            <a:chExt cx="2709333" cy="270933"/>
          </a:xfrm>
        </p:grpSpPr>
        <p:sp>
          <p:nvSpPr>
            <p:cNvPr id="3" name="Freeform 3"/>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dirty="0"/>
            </a:p>
          </p:txBody>
        </p:sp>
        <p:sp>
          <p:nvSpPr>
            <p:cNvPr id="4" name="TextBox 4"/>
            <p:cNvSpPr txBox="1"/>
            <p:nvPr/>
          </p:nvSpPr>
          <p:spPr>
            <a:xfrm>
              <a:off x="0" y="-19050"/>
              <a:ext cx="2709333" cy="289983"/>
            </a:xfrm>
            <a:prstGeom prst="rect">
              <a:avLst/>
            </a:prstGeom>
          </p:spPr>
          <p:txBody>
            <a:bodyPr lIns="50800" tIns="50800" rIns="50800" bIns="50800" rtlCol="0" anchor="ctr"/>
            <a:lstStyle/>
            <a:p>
              <a:pPr algn="ctr">
                <a:lnSpc>
                  <a:spcPts val="1391"/>
                </a:lnSpc>
              </a:pPr>
              <a:endParaRPr dirty="0"/>
            </a:p>
          </p:txBody>
        </p:sp>
      </p:grpSp>
      <p:sp>
        <p:nvSpPr>
          <p:cNvPr id="5" name="TextBox 5"/>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dirty="0">
                <a:solidFill>
                  <a:srgbClr val="FFFFFF"/>
                </a:solidFill>
                <a:latin typeface="Berlingske Sans Bold"/>
                <a:ea typeface="Berlingske Sans Bold"/>
                <a:cs typeface="Berlingske Sans Bold"/>
                <a:sym typeface="Berlingske Sans Bold"/>
              </a:rPr>
              <a:t>PERFORMANCE MANAGEMENT CYCLE</a:t>
            </a:r>
          </a:p>
        </p:txBody>
      </p:sp>
      <p:grpSp>
        <p:nvGrpSpPr>
          <p:cNvPr id="7" name="Group 5">
            <a:extLst>
              <a:ext uri="{FF2B5EF4-FFF2-40B4-BE49-F238E27FC236}">
                <a16:creationId xmlns:a16="http://schemas.microsoft.com/office/drawing/2014/main" id="{8CD26D92-2DD1-EA9E-382C-6C489581FF7A}"/>
              </a:ext>
            </a:extLst>
          </p:cNvPr>
          <p:cNvGrpSpPr/>
          <p:nvPr/>
        </p:nvGrpSpPr>
        <p:grpSpPr>
          <a:xfrm>
            <a:off x="0" y="749598"/>
            <a:ext cx="7772400" cy="2950380"/>
            <a:chOff x="0" y="0"/>
            <a:chExt cx="2709333" cy="595033"/>
          </a:xfrm>
        </p:grpSpPr>
        <p:sp>
          <p:nvSpPr>
            <p:cNvPr id="8" name="Freeform 6">
              <a:extLst>
                <a:ext uri="{FF2B5EF4-FFF2-40B4-BE49-F238E27FC236}">
                  <a16:creationId xmlns:a16="http://schemas.microsoft.com/office/drawing/2014/main" id="{BD8F9E3A-B19D-7ABF-CD89-B7400965F688}"/>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dirty="0"/>
            </a:p>
          </p:txBody>
        </p:sp>
        <p:sp>
          <p:nvSpPr>
            <p:cNvPr id="9" name="TextBox 7">
              <a:extLst>
                <a:ext uri="{FF2B5EF4-FFF2-40B4-BE49-F238E27FC236}">
                  <a16:creationId xmlns:a16="http://schemas.microsoft.com/office/drawing/2014/main" id="{19946EAE-30F0-D62B-3F6E-ACAF9BA13653}"/>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dirty="0"/>
            </a:p>
          </p:txBody>
        </p:sp>
      </p:grpSp>
      <p:sp>
        <p:nvSpPr>
          <p:cNvPr id="10" name="TextBox 10">
            <a:extLst>
              <a:ext uri="{FF2B5EF4-FFF2-40B4-BE49-F238E27FC236}">
                <a16:creationId xmlns:a16="http://schemas.microsoft.com/office/drawing/2014/main" id="{59F4AAC9-65B6-FA02-AE3A-37391327140A}"/>
              </a:ext>
            </a:extLst>
          </p:cNvPr>
          <p:cNvSpPr txBox="1"/>
          <p:nvPr/>
        </p:nvSpPr>
        <p:spPr>
          <a:xfrm>
            <a:off x="233686" y="783420"/>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Bold"/>
                <a:ea typeface="Berlingske Sans Bold"/>
                <a:cs typeface="Berlingske Sans Bold"/>
                <a:sym typeface="Berlingske Sans Bold"/>
              </a:rPr>
              <a:t>Set Expectations. Guide Progress. Evaluate Outcomes.</a:t>
            </a:r>
          </a:p>
        </p:txBody>
      </p:sp>
      <p:sp>
        <p:nvSpPr>
          <p:cNvPr id="11" name="TextBox 9">
            <a:extLst>
              <a:ext uri="{FF2B5EF4-FFF2-40B4-BE49-F238E27FC236}">
                <a16:creationId xmlns:a16="http://schemas.microsoft.com/office/drawing/2014/main" id="{C9A6AAA1-AC53-23C6-58B0-33506F691C30}"/>
              </a:ext>
            </a:extLst>
          </p:cNvPr>
          <p:cNvSpPr txBox="1"/>
          <p:nvPr/>
        </p:nvSpPr>
        <p:spPr>
          <a:xfrm>
            <a:off x="233686" y="1143000"/>
            <a:ext cx="7386314" cy="2508379"/>
          </a:xfrm>
          <a:prstGeom prst="rect">
            <a:avLst/>
          </a:prstGeom>
        </p:spPr>
        <p:txBody>
          <a:bodyPr wrap="square" lIns="0" tIns="0" rIns="0" bIns="0" rtlCol="0" anchor="t">
            <a:spAutoFit/>
          </a:bodyPr>
          <a:lstStyle/>
          <a:p>
            <a:pPr>
              <a:spcAft>
                <a:spcPts val="600"/>
              </a:spcAft>
            </a:pPr>
            <a:r>
              <a:rPr lang="en-US" sz="1400" b="1" dirty="0"/>
              <a:t>A strong performance culture requires alignment across three essential practices: setting expectations, guiding progress, and evaluating outcomes.</a:t>
            </a:r>
            <a:endParaRPr lang="en-US" sz="1400" dirty="0"/>
          </a:p>
          <a:p>
            <a:pPr>
              <a:spcAft>
                <a:spcPts val="600"/>
              </a:spcAft>
            </a:pPr>
            <a:r>
              <a:rPr lang="en-US" sz="1200" b="1" dirty="0"/>
              <a:t>Set Expectations</a:t>
            </a:r>
            <a:r>
              <a:rPr lang="en-US" sz="1200" dirty="0"/>
              <a:t> through clear </a:t>
            </a:r>
            <a:r>
              <a:rPr lang="en-US" sz="1200" b="1" dirty="0"/>
              <a:t>Position Descriptions, describing the role and duties,</a:t>
            </a:r>
            <a:r>
              <a:rPr lang="en-US" sz="1200" dirty="0"/>
              <a:t> and a thoughtful </a:t>
            </a:r>
            <a:r>
              <a:rPr lang="en-US" sz="1200" b="1" dirty="0"/>
              <a:t>Planning Stage, defining what success looks like. </a:t>
            </a:r>
            <a:r>
              <a:rPr lang="en-US" sz="1200" dirty="0"/>
              <a:t>Without this foundation, employees may lack direction or misunderstand priorities.</a:t>
            </a:r>
          </a:p>
          <a:p>
            <a:pPr>
              <a:spcAft>
                <a:spcPts val="600"/>
              </a:spcAft>
            </a:pPr>
            <a:r>
              <a:rPr lang="en-US" sz="1200" b="1" dirty="0"/>
              <a:t>Guide Progress</a:t>
            </a:r>
            <a:r>
              <a:rPr lang="en-US" sz="1200" dirty="0"/>
              <a:t> with ongoing </a:t>
            </a:r>
            <a:r>
              <a:rPr lang="en-US" sz="1200" b="1" dirty="0"/>
              <a:t>Coaching and Feedback</a:t>
            </a:r>
            <a:r>
              <a:rPr lang="en-US" sz="1200" dirty="0"/>
              <a:t>, and when needed, provide structured </a:t>
            </a:r>
            <a:r>
              <a:rPr lang="en-US" sz="1200" b="1" dirty="0"/>
              <a:t>Counseling or a Performance Improvement Plan (PIP)</a:t>
            </a:r>
            <a:r>
              <a:rPr lang="en-US" sz="1200" dirty="0"/>
              <a:t>. Without this support, performance issues go unaddressed, and development stalls.</a:t>
            </a:r>
          </a:p>
          <a:p>
            <a:r>
              <a:rPr lang="en-US" sz="1200" b="1" dirty="0"/>
              <a:t>Evaluate and Recognize Outcomes</a:t>
            </a:r>
            <a:r>
              <a:rPr lang="en-US" sz="1200" dirty="0"/>
              <a:t> through the </a:t>
            </a:r>
            <a:r>
              <a:rPr lang="en-US" sz="1200" b="1" dirty="0"/>
              <a:t>EPMS Review</a:t>
            </a:r>
            <a:r>
              <a:rPr lang="en-US" sz="1200" dirty="0"/>
              <a:t> and meaningful </a:t>
            </a:r>
            <a:r>
              <a:rPr lang="en-US" sz="1200" b="1" dirty="0"/>
              <a:t>Rewards and Recognition</a:t>
            </a:r>
            <a:r>
              <a:rPr lang="en-US" sz="1200" dirty="0"/>
              <a:t>. Without evaluation and appreciation, achievements go unnoticed, and motivation declines.</a:t>
            </a:r>
          </a:p>
          <a:p>
            <a:r>
              <a:rPr lang="en-US" sz="1200" dirty="0"/>
              <a:t>When one element is missing, the whole system falters—expectations become unclear, progress is unsupported, and results are either ignored or misjudged. Together, these components create a continuous, fair, and motivating performance cycle that drives individual and organizational success.</a:t>
            </a:r>
          </a:p>
        </p:txBody>
      </p:sp>
      <p:graphicFrame>
        <p:nvGraphicFramePr>
          <p:cNvPr id="13" name="Diagram 12">
            <a:extLst>
              <a:ext uri="{FF2B5EF4-FFF2-40B4-BE49-F238E27FC236}">
                <a16:creationId xmlns:a16="http://schemas.microsoft.com/office/drawing/2014/main" id="{99EBBE02-9CA1-6D14-971B-F0E8A091DEB7}"/>
              </a:ext>
            </a:extLst>
          </p:cNvPr>
          <p:cNvGraphicFramePr/>
          <p:nvPr>
            <p:extLst>
              <p:ext uri="{D42A27DB-BD31-4B8C-83A1-F6EECF244321}">
                <p14:modId xmlns:p14="http://schemas.microsoft.com/office/powerpoint/2010/main" val="265762376"/>
              </p:ext>
            </p:extLst>
          </p:nvPr>
        </p:nvGraphicFramePr>
        <p:xfrm>
          <a:off x="776143" y="6600866"/>
          <a:ext cx="578167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A477CC3D-34C4-39A9-8A27-FD9BA147DB24}"/>
              </a:ext>
            </a:extLst>
          </p:cNvPr>
          <p:cNvGraphicFramePr/>
          <p:nvPr>
            <p:extLst>
              <p:ext uri="{D42A27DB-BD31-4B8C-83A1-F6EECF244321}">
                <p14:modId xmlns:p14="http://schemas.microsoft.com/office/powerpoint/2010/main" val="3743712726"/>
              </p:ext>
            </p:extLst>
          </p:nvPr>
        </p:nvGraphicFramePr>
        <p:xfrm>
          <a:off x="-457200" y="3765368"/>
          <a:ext cx="4648200" cy="2709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Arrow: Right 14">
            <a:extLst>
              <a:ext uri="{FF2B5EF4-FFF2-40B4-BE49-F238E27FC236}">
                <a16:creationId xmlns:a16="http://schemas.microsoft.com/office/drawing/2014/main" id="{CED351A0-8588-B090-2B93-FFD4C2C730E4}"/>
              </a:ext>
            </a:extLst>
          </p:cNvPr>
          <p:cNvSpPr/>
          <p:nvPr/>
        </p:nvSpPr>
        <p:spPr>
          <a:xfrm>
            <a:off x="80818" y="7721006"/>
            <a:ext cx="1492882" cy="838200"/>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Looks back</a:t>
            </a:r>
          </a:p>
        </p:txBody>
      </p:sp>
      <p:sp>
        <p:nvSpPr>
          <p:cNvPr id="16" name="Arrow: Left 15">
            <a:extLst>
              <a:ext uri="{FF2B5EF4-FFF2-40B4-BE49-F238E27FC236}">
                <a16:creationId xmlns:a16="http://schemas.microsoft.com/office/drawing/2014/main" id="{A52EEBF0-AFD7-6738-CBDC-6AE2433360A0}"/>
              </a:ext>
            </a:extLst>
          </p:cNvPr>
          <p:cNvSpPr/>
          <p:nvPr/>
        </p:nvSpPr>
        <p:spPr>
          <a:xfrm>
            <a:off x="5795818" y="7781966"/>
            <a:ext cx="1828800" cy="838200"/>
          </a:xfrm>
          <a:prstGeom prst="lef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Looks forward</a:t>
            </a:r>
          </a:p>
        </p:txBody>
      </p:sp>
      <p:sp>
        <p:nvSpPr>
          <p:cNvPr id="20" name="TextBox 19">
            <a:extLst>
              <a:ext uri="{FF2B5EF4-FFF2-40B4-BE49-F238E27FC236}">
                <a16:creationId xmlns:a16="http://schemas.microsoft.com/office/drawing/2014/main" id="{764C702B-81E1-5E30-288D-C2C7A3165836}"/>
              </a:ext>
            </a:extLst>
          </p:cNvPr>
          <p:cNvSpPr txBox="1"/>
          <p:nvPr/>
        </p:nvSpPr>
        <p:spPr>
          <a:xfrm>
            <a:off x="3429000" y="4275024"/>
            <a:ext cx="4073093" cy="1634490"/>
          </a:xfrm>
          <a:prstGeom prst="round2DiagRect">
            <a:avLst/>
          </a:prstGeom>
          <a:solidFill>
            <a:schemeClr val="bg1">
              <a:lumMod val="95000"/>
            </a:schemeClr>
          </a:solidFill>
        </p:spPr>
        <p:txBody>
          <a:bodyPr wrap="square">
            <a:spAutoFit/>
          </a:bodyPr>
          <a:lstStyle/>
          <a:p>
            <a:r>
              <a:rPr lang="en-US" dirty="0"/>
              <a:t>"Performance starts with clarity. </a:t>
            </a:r>
          </a:p>
          <a:p>
            <a:r>
              <a:rPr lang="en-US" dirty="0"/>
              <a:t>When expectations are clear, performance can be managed—through support, feedback, and accountability—not assumed."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777240"/>
            <a:chOff x="0" y="0"/>
            <a:chExt cx="2709333" cy="270933"/>
          </a:xfrm>
        </p:grpSpPr>
        <p:sp>
          <p:nvSpPr>
            <p:cNvPr id="3" name="Freeform 3"/>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dirty="0"/>
            </a:p>
          </p:txBody>
        </p:sp>
        <p:sp>
          <p:nvSpPr>
            <p:cNvPr id="4" name="TextBox 4"/>
            <p:cNvSpPr txBox="1"/>
            <p:nvPr/>
          </p:nvSpPr>
          <p:spPr>
            <a:xfrm>
              <a:off x="0" y="-19050"/>
              <a:ext cx="2709333" cy="289983"/>
            </a:xfrm>
            <a:prstGeom prst="rect">
              <a:avLst/>
            </a:prstGeom>
          </p:spPr>
          <p:txBody>
            <a:bodyPr lIns="50800" tIns="50800" rIns="50800" bIns="50800" rtlCol="0" anchor="ctr"/>
            <a:lstStyle/>
            <a:p>
              <a:pPr algn="ctr">
                <a:lnSpc>
                  <a:spcPts val="1391"/>
                </a:lnSpc>
              </a:pPr>
              <a:endParaRPr dirty="0"/>
            </a:p>
          </p:txBody>
        </p:sp>
      </p:grpSp>
      <p:grpSp>
        <p:nvGrpSpPr>
          <p:cNvPr id="5" name="Group 5"/>
          <p:cNvGrpSpPr/>
          <p:nvPr/>
        </p:nvGrpSpPr>
        <p:grpSpPr>
          <a:xfrm>
            <a:off x="0" y="777241"/>
            <a:ext cx="7772400" cy="1081730"/>
            <a:chOff x="0" y="0"/>
            <a:chExt cx="2709333" cy="595033"/>
          </a:xfrm>
        </p:grpSpPr>
        <p:sp>
          <p:nvSpPr>
            <p:cNvPr id="6" name="Freeform 6"/>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dirty="0"/>
            </a:p>
          </p:txBody>
        </p:sp>
        <p:sp>
          <p:nvSpPr>
            <p:cNvPr id="7" name="TextBox 7"/>
            <p:cNvSpPr txBox="1"/>
            <p:nvPr/>
          </p:nvSpPr>
          <p:spPr>
            <a:xfrm>
              <a:off x="0" y="-19050"/>
              <a:ext cx="2709333" cy="614083"/>
            </a:xfrm>
            <a:prstGeom prst="rect">
              <a:avLst/>
            </a:prstGeom>
          </p:spPr>
          <p:txBody>
            <a:bodyPr lIns="50800" tIns="50800" rIns="50800" bIns="50800" rtlCol="0" anchor="ctr"/>
            <a:lstStyle/>
            <a:p>
              <a:pPr algn="ctr">
                <a:lnSpc>
                  <a:spcPts val="1391"/>
                </a:lnSpc>
              </a:pPr>
              <a:endParaRPr dirty="0"/>
            </a:p>
          </p:txBody>
        </p:sp>
      </p:grpSp>
      <p:sp>
        <p:nvSpPr>
          <p:cNvPr id="8" name="TextBox 8"/>
          <p:cNvSpPr txBox="1"/>
          <p:nvPr/>
        </p:nvSpPr>
        <p:spPr>
          <a:xfrm>
            <a:off x="233686" y="91123"/>
            <a:ext cx="7772400" cy="540533"/>
          </a:xfrm>
          <a:prstGeom prst="rect">
            <a:avLst/>
          </a:prstGeom>
        </p:spPr>
        <p:txBody>
          <a:bodyPr lIns="0" tIns="0" rIns="0" bIns="0" rtlCol="0" anchor="t">
            <a:spAutoFit/>
          </a:bodyPr>
          <a:lstStyle/>
          <a:p>
            <a:pPr algn="l">
              <a:lnSpc>
                <a:spcPts val="4480"/>
              </a:lnSpc>
            </a:pPr>
            <a:r>
              <a:rPr lang="en-US" sz="2400" b="1" dirty="0">
                <a:solidFill>
                  <a:srgbClr val="FFFFFF"/>
                </a:solidFill>
                <a:latin typeface="Berlingske Sans Bold"/>
                <a:ea typeface="Berlingske Sans Bold"/>
                <a:cs typeface="Berlingske Sans Bold"/>
                <a:sym typeface="Berlingske Sans Bold"/>
              </a:rPr>
              <a:t>EPMS-PLANNING STAGE PROCESS</a:t>
            </a:r>
            <a:endParaRPr lang="en-US" sz="3200" b="1" dirty="0">
              <a:solidFill>
                <a:srgbClr val="FFFFFF"/>
              </a:solidFill>
              <a:latin typeface="Berlingske Sans Bold"/>
              <a:ea typeface="Berlingske Sans Bold"/>
              <a:cs typeface="Berlingske Sans Bold"/>
              <a:sym typeface="Berlingske Sans Bold"/>
            </a:endParaRPr>
          </a:p>
        </p:txBody>
      </p:sp>
      <p:sp>
        <p:nvSpPr>
          <p:cNvPr id="9" name="TextBox 9"/>
          <p:cNvSpPr txBox="1"/>
          <p:nvPr/>
        </p:nvSpPr>
        <p:spPr>
          <a:xfrm>
            <a:off x="205882" y="1117035"/>
            <a:ext cx="7295887" cy="630942"/>
          </a:xfrm>
          <a:prstGeom prst="rect">
            <a:avLst/>
          </a:prstGeom>
        </p:spPr>
        <p:txBody>
          <a:bodyPr lIns="0" tIns="0" rIns="0" bIns="0" rtlCol="0" anchor="t">
            <a:spAutoFit/>
          </a:bodyPr>
          <a:lstStyle/>
          <a:p>
            <a:pPr>
              <a:spcAft>
                <a:spcPts val="600"/>
              </a:spcAft>
            </a:pPr>
            <a:r>
              <a:rPr lang="en-US" sz="1200" dirty="0"/>
              <a:t>Establishes a clear roadmap of goals, duties, and success criteria for the review period</a:t>
            </a:r>
            <a:endParaRPr lang="en-US" sz="1100" dirty="0"/>
          </a:p>
          <a:p>
            <a:r>
              <a:rPr lang="en-US" sz="1200" dirty="0">
                <a:hlinkClick r:id="rId2"/>
              </a:rPr>
              <a:t>Employee Performance Management System (EPMS) Form</a:t>
            </a:r>
            <a:endParaRPr lang="en-US" sz="1200" dirty="0"/>
          </a:p>
          <a:p>
            <a:r>
              <a:rPr lang="en-US" sz="1200" u="sng" dirty="0">
                <a:latin typeface="+mj-lt"/>
                <a:hlinkClick r:id="rId3">
                  <a:extLst>
                    <a:ext uri="{A12FA001-AC4F-418D-AE19-62706E023703}">
                      <ahyp:hlinkClr xmlns:ahyp="http://schemas.microsoft.com/office/drawing/2018/hyperlinkcolor" val="tx"/>
                    </a:ext>
                  </a:extLst>
                </a:hlinkClick>
              </a:rPr>
              <a:t>Performance Feedback Assessment for Non-Covered Employees </a:t>
            </a:r>
            <a:r>
              <a:rPr lang="en-US" sz="1200" u="sng" dirty="0">
                <a:latin typeface="+mj-lt"/>
              </a:rPr>
              <a:t>Form</a:t>
            </a:r>
            <a:endParaRPr lang="en-US" sz="1200" dirty="0">
              <a:latin typeface="+mj-lt"/>
              <a:ea typeface="Calibri"/>
              <a:cs typeface="Calibri"/>
            </a:endParaRPr>
          </a:p>
        </p:txBody>
      </p:sp>
      <p:sp>
        <p:nvSpPr>
          <p:cNvPr id="10" name="TextBox 10"/>
          <p:cNvSpPr txBox="1"/>
          <p:nvPr/>
        </p:nvSpPr>
        <p:spPr>
          <a:xfrm>
            <a:off x="233686" y="811062"/>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Bold"/>
                <a:ea typeface="Berlingske Sans Bold"/>
                <a:cs typeface="Berlingske Sans Bold"/>
                <a:sym typeface="Berlingske Sans Bold"/>
              </a:rPr>
              <a:t>SET EXPECTATIONS AND LOOK FORWARD</a:t>
            </a:r>
          </a:p>
        </p:txBody>
      </p:sp>
      <p:sp>
        <p:nvSpPr>
          <p:cNvPr id="11" name="TextBox 11"/>
          <p:cNvSpPr txBox="1"/>
          <p:nvPr/>
        </p:nvSpPr>
        <p:spPr>
          <a:xfrm>
            <a:off x="212904" y="1828800"/>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Bold"/>
                <a:ea typeface="Berlingske Sans Bold"/>
                <a:cs typeface="Berlingske Sans Bold"/>
                <a:sym typeface="Berlingske Sans Bold"/>
              </a:rPr>
              <a:t>WHEN TO COMPLETE</a:t>
            </a:r>
          </a:p>
        </p:txBody>
      </p:sp>
      <p:sp>
        <p:nvSpPr>
          <p:cNvPr id="12" name="TextBox 12"/>
          <p:cNvSpPr txBox="1"/>
          <p:nvPr/>
        </p:nvSpPr>
        <p:spPr>
          <a:xfrm>
            <a:off x="233686" y="2217378"/>
            <a:ext cx="7517686" cy="923330"/>
          </a:xfrm>
          <a:prstGeom prst="rect">
            <a:avLst/>
          </a:prstGeom>
        </p:spPr>
        <p:txBody>
          <a:bodyPr lIns="0" tIns="0" rIns="0" bIns="0" rtlCol="0" anchor="t">
            <a:spAutoFit/>
          </a:bodyPr>
          <a:lstStyle/>
          <a:p>
            <a:r>
              <a:rPr lang="en-US" sz="1200" dirty="0"/>
              <a:t>Must be completed at the beginning of each rating period (ideally within 30 days). Required for:</a:t>
            </a:r>
          </a:p>
          <a:p>
            <a:pPr marL="285750" lvl="0" indent="-285750">
              <a:buFont typeface="Arial" panose="020B0604020202020204" pitchFamily="34" charset="0"/>
              <a:buChar char="•"/>
            </a:pPr>
            <a:r>
              <a:rPr lang="en-US" sz="1200" dirty="0"/>
              <a:t>Annual goal-setting</a:t>
            </a:r>
          </a:p>
          <a:p>
            <a:pPr marL="285750" lvl="0" indent="-285750">
              <a:buFont typeface="Arial" panose="020B0604020202020204" pitchFamily="34" charset="0"/>
              <a:buChar char="•"/>
            </a:pPr>
            <a:r>
              <a:rPr lang="en-US" sz="1200" dirty="0"/>
              <a:t>Onboarding new employees</a:t>
            </a:r>
          </a:p>
          <a:p>
            <a:pPr marL="285750" lvl="0" indent="-285750">
              <a:buFont typeface="Arial" panose="020B0604020202020204" pitchFamily="34" charset="0"/>
              <a:buChar char="•"/>
            </a:pPr>
            <a:r>
              <a:rPr lang="en-US" sz="1200" dirty="0"/>
              <a:t>Role changes or promotions</a:t>
            </a:r>
          </a:p>
          <a:p>
            <a:pPr marL="285750" lvl="0" indent="-285750">
              <a:buFont typeface="Arial" panose="020B0604020202020204" pitchFamily="34" charset="0"/>
              <a:buChar char="•"/>
            </a:pPr>
            <a:r>
              <a:rPr lang="en-US" sz="1200" dirty="0"/>
              <a:t>Adding developmental goals (IDPs)</a:t>
            </a:r>
          </a:p>
        </p:txBody>
      </p:sp>
      <p:grpSp>
        <p:nvGrpSpPr>
          <p:cNvPr id="13" name="Group 13"/>
          <p:cNvGrpSpPr/>
          <p:nvPr/>
        </p:nvGrpSpPr>
        <p:grpSpPr>
          <a:xfrm>
            <a:off x="0" y="3217107"/>
            <a:ext cx="7772400" cy="6030232"/>
            <a:chOff x="0" y="0"/>
            <a:chExt cx="2709333" cy="1842703"/>
          </a:xfrm>
        </p:grpSpPr>
        <p:sp>
          <p:nvSpPr>
            <p:cNvPr id="14" name="Freeform 14"/>
            <p:cNvSpPr/>
            <p:nvPr/>
          </p:nvSpPr>
          <p:spPr>
            <a:xfrm>
              <a:off x="0" y="0"/>
              <a:ext cx="2709333" cy="1842703"/>
            </a:xfrm>
            <a:custGeom>
              <a:avLst/>
              <a:gdLst/>
              <a:ahLst/>
              <a:cxnLst/>
              <a:rect l="l" t="t" r="r" b="b"/>
              <a:pathLst>
                <a:path w="2709333" h="1842703">
                  <a:moveTo>
                    <a:pt x="0" y="0"/>
                  </a:moveTo>
                  <a:lnTo>
                    <a:pt x="2709333" y="0"/>
                  </a:lnTo>
                  <a:lnTo>
                    <a:pt x="2709333" y="1842703"/>
                  </a:lnTo>
                  <a:lnTo>
                    <a:pt x="0" y="1842703"/>
                  </a:lnTo>
                  <a:close/>
                </a:path>
              </a:pathLst>
            </a:custGeom>
            <a:solidFill>
              <a:srgbClr val="F2F2F2"/>
            </a:solidFill>
          </p:spPr>
          <p:txBody>
            <a:bodyPr/>
            <a:lstStyle/>
            <a:p>
              <a:endParaRPr lang="en-US" dirty="0"/>
            </a:p>
          </p:txBody>
        </p:sp>
        <p:sp>
          <p:nvSpPr>
            <p:cNvPr id="15" name="TextBox 15"/>
            <p:cNvSpPr txBox="1"/>
            <p:nvPr/>
          </p:nvSpPr>
          <p:spPr>
            <a:xfrm>
              <a:off x="0" y="-19050"/>
              <a:ext cx="2709333" cy="1861753"/>
            </a:xfrm>
            <a:prstGeom prst="rect">
              <a:avLst/>
            </a:prstGeom>
          </p:spPr>
          <p:txBody>
            <a:bodyPr lIns="50800" tIns="50800" rIns="50800" bIns="50800" rtlCol="0" anchor="ctr"/>
            <a:lstStyle/>
            <a:p>
              <a:pPr algn="ctr">
                <a:lnSpc>
                  <a:spcPts val="1391"/>
                </a:lnSpc>
              </a:pPr>
              <a:endParaRPr dirty="0"/>
            </a:p>
          </p:txBody>
        </p:sp>
      </p:grpSp>
      <p:sp>
        <p:nvSpPr>
          <p:cNvPr id="16" name="TextBox 16"/>
          <p:cNvSpPr txBox="1"/>
          <p:nvPr/>
        </p:nvSpPr>
        <p:spPr>
          <a:xfrm>
            <a:off x="175036" y="3258548"/>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Bold"/>
                <a:ea typeface="Berlingske Sans Bold"/>
                <a:cs typeface="Berlingske Sans Bold"/>
                <a:sym typeface="Berlingske Sans Bold"/>
              </a:rPr>
              <a:t>HOW: FOUR KEY ELEMENTS (REQUIRED)</a:t>
            </a:r>
          </a:p>
        </p:txBody>
      </p:sp>
      <p:sp>
        <p:nvSpPr>
          <p:cNvPr id="19" name="TextBox 19"/>
          <p:cNvSpPr txBox="1"/>
          <p:nvPr/>
        </p:nvSpPr>
        <p:spPr>
          <a:xfrm>
            <a:off x="193182" y="3617323"/>
            <a:ext cx="7413086" cy="5986254"/>
          </a:xfrm>
          <a:prstGeom prst="rect">
            <a:avLst/>
          </a:prstGeom>
        </p:spPr>
        <p:txBody>
          <a:bodyPr lIns="0" tIns="0" rIns="0" bIns="0" rtlCol="0" anchor="t">
            <a:spAutoFit/>
          </a:bodyPr>
          <a:lstStyle/>
          <a:p>
            <a:pPr>
              <a:spcAft>
                <a:spcPts val="600"/>
              </a:spcAft>
            </a:pPr>
            <a:r>
              <a:rPr lang="en-US" sz="1200" b="1" dirty="0">
                <a:solidFill>
                  <a:schemeClr val="accent2"/>
                </a:solidFill>
              </a:rPr>
              <a:t>Before you start, review the employee’s Position Description to ensure accuracy</a:t>
            </a:r>
          </a:p>
          <a:p>
            <a:pPr lvl="0"/>
            <a:r>
              <a:rPr lang="en-US" sz="1200" b="1" dirty="0"/>
              <a:t>1. Job Duties</a:t>
            </a:r>
            <a:endParaRPr lang="en-US" sz="1200" dirty="0"/>
          </a:p>
          <a:p>
            <a:pPr marL="628650" lvl="1" indent="-171450">
              <a:buFont typeface="Arial" panose="020B0604020202020204" pitchFamily="34" charset="0"/>
              <a:buChar char="•"/>
            </a:pPr>
            <a:r>
              <a:rPr lang="en-US" sz="1200" dirty="0"/>
              <a:t>Include the most important duties and responsibilities from the position description</a:t>
            </a:r>
          </a:p>
          <a:p>
            <a:pPr marL="628650" lvl="1" indent="-171450">
              <a:buFont typeface="Arial" panose="020B0604020202020204" pitchFamily="34" charset="0"/>
              <a:buChar char="•"/>
            </a:pPr>
            <a:r>
              <a:rPr lang="en-US" sz="1200" dirty="0"/>
              <a:t>Max six (6) duties, five (5) for non-supervisors</a:t>
            </a:r>
          </a:p>
          <a:p>
            <a:pPr marL="628650" lvl="1" indent="-171450">
              <a:buFont typeface="Arial" panose="020B0604020202020204" pitchFamily="34" charset="0"/>
              <a:buChar char="•"/>
            </a:pPr>
            <a:r>
              <a:rPr lang="en-US" sz="1200" dirty="0"/>
              <a:t>Assign weight to each function (% of importance)</a:t>
            </a:r>
          </a:p>
          <a:p>
            <a:pPr marL="628650" lvl="1" indent="-171450" eaLnBrk="0" fontAlgn="base" hangingPunct="0">
              <a:buFont typeface="Arial" panose="020B0604020202020204" pitchFamily="34" charset="0"/>
              <a:buChar char="•"/>
            </a:pPr>
            <a:r>
              <a:rPr lang="en-US" sz="1200" dirty="0"/>
              <a:t>Well-written Job Duty statements generally describe the purpose of the duty (</a:t>
            </a:r>
            <a:r>
              <a:rPr lang="en-US" sz="1200" b="1" dirty="0"/>
              <a:t>what</a:t>
            </a:r>
            <a:r>
              <a:rPr lang="en-US" sz="1200" dirty="0"/>
              <a:t>), how the duty is performed (</a:t>
            </a:r>
            <a:r>
              <a:rPr lang="en-US" sz="1200" b="1" dirty="0"/>
              <a:t>how/methods</a:t>
            </a:r>
            <a:r>
              <a:rPr lang="en-US" sz="1200" dirty="0"/>
              <a:t>), and sometimes include the reasons for doing it (</a:t>
            </a:r>
            <a:r>
              <a:rPr lang="en-US" sz="1200" b="1" dirty="0"/>
              <a:t>why</a:t>
            </a:r>
            <a:r>
              <a:rPr lang="en-US" sz="1200" dirty="0"/>
              <a:t>) when those reasons are not self-evident.</a:t>
            </a:r>
          </a:p>
          <a:p>
            <a:pPr lvl="0"/>
            <a:r>
              <a:rPr lang="en-US" sz="1200" b="1" dirty="0"/>
              <a:t>2. Performance Objectives</a:t>
            </a:r>
            <a:endParaRPr lang="en-US" sz="1200" dirty="0"/>
          </a:p>
          <a:p>
            <a:pPr marL="628650" lvl="1" indent="-171450">
              <a:buFont typeface="Arial" panose="020B0604020202020204" pitchFamily="34" charset="0"/>
              <a:buChar char="•"/>
            </a:pPr>
            <a:r>
              <a:rPr lang="en-US" sz="1200" dirty="0"/>
              <a:t>Optional, max 15% assigned weight per objective</a:t>
            </a:r>
          </a:p>
          <a:p>
            <a:pPr marL="628650" lvl="1" indent="-171450">
              <a:buFont typeface="Arial" panose="020B0604020202020204" pitchFamily="34" charset="0"/>
              <a:buChar char="•"/>
            </a:pPr>
            <a:r>
              <a:rPr lang="en-US" sz="1200" dirty="0"/>
              <a:t>Highlight important projects or assignments to be completed during the review period</a:t>
            </a:r>
          </a:p>
          <a:p>
            <a:pPr lvl="0"/>
            <a:r>
              <a:rPr lang="en-US" sz="1200" b="1" dirty="0"/>
              <a:t>3. Success Criteria</a:t>
            </a:r>
            <a:r>
              <a:rPr lang="en-US" sz="1200" dirty="0"/>
              <a:t> (for each duty/objective)</a:t>
            </a:r>
          </a:p>
          <a:p>
            <a:pPr marL="628650" lvl="1" indent="-171450">
              <a:buFont typeface="Arial" panose="020B0604020202020204" pitchFamily="34" charset="0"/>
              <a:buChar char="•"/>
            </a:pPr>
            <a:r>
              <a:rPr lang="en-US" sz="1200" dirty="0"/>
              <a:t>Describe how successful and exceptional performance for the job duties and objectives will be evaluated</a:t>
            </a:r>
          </a:p>
          <a:p>
            <a:pPr marL="1085850" lvl="2" indent="-171450">
              <a:buFont typeface="Arial" panose="020B0604020202020204" pitchFamily="34" charset="0"/>
              <a:buChar char="•"/>
            </a:pPr>
            <a:r>
              <a:rPr lang="en-US" sz="1200" dirty="0"/>
              <a:t>Successful: Represents the standard required to meet the expectations of the job duty/objective.</a:t>
            </a:r>
          </a:p>
          <a:p>
            <a:pPr marL="1543050" lvl="3" indent="-171450">
              <a:buFont typeface="Arial" panose="020B0604020202020204" pitchFamily="34" charset="0"/>
              <a:buChar char="•"/>
            </a:pPr>
            <a:r>
              <a:rPr lang="en-US" sz="1200" dirty="0"/>
              <a:t>It is not average performance; it is successful performance. </a:t>
            </a:r>
          </a:p>
          <a:p>
            <a:pPr marL="1543050" lvl="3" indent="-171450">
              <a:buFont typeface="Arial" panose="020B0604020202020204" pitchFamily="34" charset="0"/>
              <a:buChar char="•"/>
            </a:pPr>
            <a:r>
              <a:rPr lang="en-US" sz="1200" dirty="0"/>
              <a:t>Correlation to a Report Card: The employee earned an “A” or a grade of 90-100.</a:t>
            </a:r>
          </a:p>
          <a:p>
            <a:pPr marL="1085850" lvl="2" indent="-171450">
              <a:buFont typeface="Arial" panose="020B0604020202020204" pitchFamily="34" charset="0"/>
              <a:buChar char="•"/>
            </a:pPr>
            <a:r>
              <a:rPr lang="en-US" sz="1200" dirty="0"/>
              <a:t>Exceptional: Goes above and beyond the standard required to meet expectations. </a:t>
            </a:r>
          </a:p>
          <a:p>
            <a:pPr marL="1543050" lvl="3" indent="-171450">
              <a:buFont typeface="Arial" panose="020B0604020202020204" pitchFamily="34" charset="0"/>
              <a:buChar char="•"/>
            </a:pPr>
            <a:r>
              <a:rPr lang="en-US" sz="1200" dirty="0"/>
              <a:t>It demonstrates extraordinary contributions, creativity, or initiative that significantly impact the team or organization. You’ve not only met the expectations, but you've exceeded them in a way that sets a new benchmark for excellence.</a:t>
            </a:r>
          </a:p>
          <a:p>
            <a:pPr marL="1543050" lvl="3" indent="-171450">
              <a:buFont typeface="Arial" panose="020B0604020202020204" pitchFamily="34" charset="0"/>
              <a:buChar char="•"/>
            </a:pPr>
            <a:r>
              <a:rPr lang="en-US" sz="1200" dirty="0"/>
              <a:t>Correlation to a Report Card: The employee earned an “A+” or extra credit over 100.</a:t>
            </a:r>
          </a:p>
          <a:p>
            <a:pPr marL="628650" lvl="1" indent="-171450">
              <a:buFont typeface="Arial" panose="020B0604020202020204" pitchFamily="34" charset="0"/>
              <a:buChar char="•"/>
            </a:pPr>
            <a:r>
              <a:rPr lang="en-US" sz="1200" dirty="0"/>
              <a:t>Collaboratively define what “Successful” and “Exceptional” performance looks like</a:t>
            </a:r>
          </a:p>
          <a:p>
            <a:pPr marL="628650" lvl="1" indent="-171450">
              <a:buFont typeface="Arial" panose="020B0604020202020204" pitchFamily="34" charset="0"/>
              <a:buChar char="•"/>
            </a:pPr>
            <a:r>
              <a:rPr lang="en-US" sz="1200" dirty="0"/>
              <a:t>Identify and communicate what methods you will use to measure their success.</a:t>
            </a:r>
          </a:p>
          <a:p>
            <a:pPr marL="1085850" lvl="2" indent="-171450">
              <a:buFont typeface="Arial" panose="020B0604020202020204" pitchFamily="34" charset="0"/>
              <a:buChar char="•"/>
            </a:pPr>
            <a:r>
              <a:rPr lang="en-US" sz="1200" dirty="0"/>
              <a:t>Ex. 360 feedback, feedback from other customers/partners/managers, reports, etc.</a:t>
            </a:r>
          </a:p>
          <a:p>
            <a:pPr marL="628650" lvl="1" indent="-171450">
              <a:buFont typeface="Arial" panose="020B0604020202020204" pitchFamily="34" charset="0"/>
              <a:buChar char="•"/>
            </a:pPr>
            <a:r>
              <a:rPr lang="en-US" sz="1200" dirty="0"/>
              <a:t>Establish how often progress will be reviewed and discussed (e.g., monthly, quarterly)</a:t>
            </a:r>
          </a:p>
          <a:p>
            <a:pPr marL="1085850" lvl="2" indent="-171450">
              <a:buFont typeface="Arial" panose="020B0604020202020204" pitchFamily="34" charset="0"/>
              <a:buChar char="•"/>
            </a:pPr>
            <a:r>
              <a:rPr lang="en-US" sz="1200" dirty="0"/>
              <a:t>Document and communicate expectations regularly</a:t>
            </a:r>
          </a:p>
          <a:p>
            <a:pPr lvl="0"/>
            <a:r>
              <a:rPr lang="en-US" sz="1200" b="1" dirty="0"/>
              <a:t>4. Performance Characteristics</a:t>
            </a:r>
            <a:r>
              <a:rPr lang="en-US" sz="1200" dirty="0"/>
              <a:t> </a:t>
            </a:r>
          </a:p>
          <a:p>
            <a:pPr marL="628650" lvl="1" indent="-171450">
              <a:buFont typeface="Arial" panose="020B0604020202020204" pitchFamily="34" charset="0"/>
              <a:buChar char="•"/>
            </a:pPr>
            <a:r>
              <a:rPr lang="en-US" sz="1200" dirty="0"/>
              <a:t>Relate to job functions</a:t>
            </a:r>
          </a:p>
          <a:p>
            <a:pPr marL="628650" lvl="1" indent="-171450">
              <a:buFont typeface="Arial" panose="020B0604020202020204" pitchFamily="34" charset="0"/>
              <a:buChar char="•"/>
            </a:pPr>
            <a:r>
              <a:rPr lang="en-US" sz="1200" dirty="0"/>
              <a:t>Include definitions to describe effective behavior in the job role</a:t>
            </a:r>
          </a:p>
          <a:p>
            <a:r>
              <a:rPr lang="en-US" sz="1200" dirty="0"/>
              <a:t>5. </a:t>
            </a:r>
            <a:r>
              <a:rPr lang="en-US" sz="1200" b="1" dirty="0"/>
              <a:t>Weights: </a:t>
            </a:r>
            <a:r>
              <a:rPr lang="en-US" sz="1200" dirty="0"/>
              <a:t>Assign weights to each duty and objective (total = 100%)</a:t>
            </a:r>
          </a:p>
          <a:p>
            <a:endParaRPr lang="en-US" sz="1200" dirty="0"/>
          </a:p>
        </p:txBody>
      </p:sp>
      <p:sp>
        <p:nvSpPr>
          <p:cNvPr id="23" name="TextBox 22">
            <a:extLst>
              <a:ext uri="{FF2B5EF4-FFF2-40B4-BE49-F238E27FC236}">
                <a16:creationId xmlns:a16="http://schemas.microsoft.com/office/drawing/2014/main" id="{D636C454-F210-737A-A620-2B4B457E681B}"/>
              </a:ext>
            </a:extLst>
          </p:cNvPr>
          <p:cNvSpPr txBox="1"/>
          <p:nvPr/>
        </p:nvSpPr>
        <p:spPr>
          <a:xfrm>
            <a:off x="119428" y="9504402"/>
            <a:ext cx="7517686" cy="276999"/>
          </a:xfrm>
          <a:prstGeom prst="rect">
            <a:avLst/>
          </a:prstGeom>
          <a:noFill/>
        </p:spPr>
        <p:txBody>
          <a:bodyPr wrap="square" lIns="91440" tIns="45720" rIns="91440" bIns="45720" rtlCol="0" anchor="t">
            <a:spAutoFit/>
          </a:bodyPr>
          <a:lstStyle/>
          <a:p>
            <a:r>
              <a:rPr lang="en-US" sz="1200" dirty="0"/>
              <a:t>Supervisors should use the GROW model or another structured approach to guide regular developmental check-ins. </a:t>
            </a:r>
            <a:endParaRPr lang="en-US" dirty="0"/>
          </a:p>
        </p:txBody>
      </p:sp>
      <p:sp>
        <p:nvSpPr>
          <p:cNvPr id="24" name="TextBox 16">
            <a:extLst>
              <a:ext uri="{FF2B5EF4-FFF2-40B4-BE49-F238E27FC236}">
                <a16:creationId xmlns:a16="http://schemas.microsoft.com/office/drawing/2014/main" id="{540EE1C9-D398-0314-F76E-4C51A76B3676}"/>
              </a:ext>
            </a:extLst>
          </p:cNvPr>
          <p:cNvSpPr txBox="1"/>
          <p:nvPr/>
        </p:nvSpPr>
        <p:spPr>
          <a:xfrm>
            <a:off x="199532" y="9271702"/>
            <a:ext cx="7517686" cy="307777"/>
          </a:xfrm>
          <a:prstGeom prst="rect">
            <a:avLst/>
          </a:prstGeom>
        </p:spPr>
        <p:txBody>
          <a:bodyPr lIns="0" tIns="0" rIns="0" bIns="0" rtlCol="0" anchor="t">
            <a:spAutoFit/>
          </a:bodyPr>
          <a:lstStyle/>
          <a:p>
            <a:r>
              <a:rPr lang="en-US" sz="2000" b="1" dirty="0">
                <a:solidFill>
                  <a:srgbClr val="1F414D"/>
                </a:solidFill>
                <a:latin typeface="Berlingske Sans Bold"/>
              </a:rPr>
              <a:t>Lead with Candor. Coach with Purpose.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777240"/>
            <a:chOff x="0" y="0"/>
            <a:chExt cx="2709333" cy="270933"/>
          </a:xfrm>
        </p:grpSpPr>
        <p:sp>
          <p:nvSpPr>
            <p:cNvPr id="3" name="Freeform 3"/>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dirty="0"/>
            </a:p>
          </p:txBody>
        </p:sp>
        <p:sp>
          <p:nvSpPr>
            <p:cNvPr id="4" name="TextBox 4"/>
            <p:cNvSpPr txBox="1"/>
            <p:nvPr/>
          </p:nvSpPr>
          <p:spPr>
            <a:xfrm>
              <a:off x="0" y="-19050"/>
              <a:ext cx="2709333" cy="289983"/>
            </a:xfrm>
            <a:prstGeom prst="rect">
              <a:avLst/>
            </a:prstGeom>
          </p:spPr>
          <p:txBody>
            <a:bodyPr lIns="50800" tIns="50800" rIns="50800" bIns="50800" rtlCol="0" anchor="ctr"/>
            <a:lstStyle/>
            <a:p>
              <a:pPr algn="ctr">
                <a:lnSpc>
                  <a:spcPts val="1391"/>
                </a:lnSpc>
              </a:pPr>
              <a:endParaRPr dirty="0"/>
            </a:p>
          </p:txBody>
        </p:sp>
      </p:grpSp>
      <p:grpSp>
        <p:nvGrpSpPr>
          <p:cNvPr id="5" name="Group 5"/>
          <p:cNvGrpSpPr/>
          <p:nvPr/>
        </p:nvGrpSpPr>
        <p:grpSpPr>
          <a:xfrm>
            <a:off x="0" y="777240"/>
            <a:ext cx="7772400" cy="1707001"/>
            <a:chOff x="0" y="0"/>
            <a:chExt cx="2709333" cy="595033"/>
          </a:xfrm>
        </p:grpSpPr>
        <p:sp>
          <p:nvSpPr>
            <p:cNvPr id="6" name="Freeform 6"/>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dirty="0"/>
            </a:p>
          </p:txBody>
        </p:sp>
        <p:sp>
          <p:nvSpPr>
            <p:cNvPr id="7" name="TextBox 7"/>
            <p:cNvSpPr txBox="1"/>
            <p:nvPr/>
          </p:nvSpPr>
          <p:spPr>
            <a:xfrm>
              <a:off x="0" y="-19050"/>
              <a:ext cx="2709333" cy="614083"/>
            </a:xfrm>
            <a:prstGeom prst="rect">
              <a:avLst/>
            </a:prstGeom>
          </p:spPr>
          <p:txBody>
            <a:bodyPr lIns="50800" tIns="50800" rIns="50800" bIns="50800" rtlCol="0" anchor="ctr"/>
            <a:lstStyle/>
            <a:p>
              <a:pPr algn="ctr">
                <a:lnSpc>
                  <a:spcPts val="1391"/>
                </a:lnSpc>
              </a:pPr>
              <a:endParaRPr dirty="0"/>
            </a:p>
          </p:txBody>
        </p:sp>
      </p:grpSp>
      <p:sp>
        <p:nvSpPr>
          <p:cNvPr id="8" name="TextBox 8"/>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dirty="0">
                <a:solidFill>
                  <a:srgbClr val="FFFFFF"/>
                </a:solidFill>
                <a:latin typeface="Berlingske Sans" panose="020B0604020202020204" charset="0"/>
                <a:ea typeface="Berlingske Sans Bold"/>
                <a:cs typeface="Berlingske Sans Bold"/>
                <a:sym typeface="Berlingske Sans Bold"/>
              </a:rPr>
              <a:t>RECAP: JOB DUTY STATEMENTS</a:t>
            </a:r>
          </a:p>
        </p:txBody>
      </p:sp>
      <p:sp>
        <p:nvSpPr>
          <p:cNvPr id="9" name="TextBox 9"/>
          <p:cNvSpPr txBox="1"/>
          <p:nvPr/>
        </p:nvSpPr>
        <p:spPr>
          <a:xfrm>
            <a:off x="233686" y="1236511"/>
            <a:ext cx="7609688" cy="902170"/>
          </a:xfrm>
          <a:prstGeom prst="rect">
            <a:avLst/>
          </a:prstGeom>
        </p:spPr>
        <p:txBody>
          <a:bodyPr lIns="0" tIns="0" rIns="0" bIns="0" rtlCol="0" anchor="t">
            <a:spAutoFit/>
          </a:bodyPr>
          <a:lstStyle/>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Job duty statements identify the functions of the position and generally answer 3 questions:</a:t>
            </a:r>
          </a:p>
          <a:p>
            <a:pPr marL="259082" lvl="1" indent="-129541" algn="l">
              <a:lnSpc>
                <a:spcPts val="1680"/>
              </a:lnSpc>
              <a:buAutoNum type="arabicPeriod"/>
            </a:pPr>
            <a:r>
              <a:rPr lang="en-US" sz="1200" dirty="0">
                <a:solidFill>
                  <a:srgbClr val="000000"/>
                </a:solidFill>
                <a:latin typeface="Berlingske Sans" panose="020B0604020202020204" charset="0"/>
                <a:ea typeface="Berlingske Serif"/>
                <a:cs typeface="Berlingske Serif"/>
                <a:sym typeface="Berlingske Serif"/>
              </a:rPr>
              <a:t>WHAT is the action?</a:t>
            </a:r>
          </a:p>
          <a:p>
            <a:pPr marL="259082" lvl="1" indent="-129541" algn="l">
              <a:lnSpc>
                <a:spcPts val="1680"/>
              </a:lnSpc>
              <a:buAutoNum type="arabicPeriod"/>
            </a:pPr>
            <a:r>
              <a:rPr lang="en-US" sz="1200" dirty="0">
                <a:solidFill>
                  <a:srgbClr val="000000"/>
                </a:solidFill>
                <a:latin typeface="Berlingske Sans" panose="020B0604020202020204" charset="0"/>
                <a:ea typeface="Berlingske Serif"/>
                <a:cs typeface="Berlingske Serif"/>
                <a:sym typeface="Berlingske Serif"/>
              </a:rPr>
              <a:t>WHY is the action being done?</a:t>
            </a:r>
          </a:p>
          <a:p>
            <a:pPr marL="259082" lvl="1" indent="-129541" algn="l">
              <a:lnSpc>
                <a:spcPts val="1680"/>
              </a:lnSpc>
              <a:buAutoNum type="arabicPeriod"/>
            </a:pPr>
            <a:r>
              <a:rPr lang="en-US" sz="1200" dirty="0">
                <a:solidFill>
                  <a:srgbClr val="000000"/>
                </a:solidFill>
                <a:latin typeface="Berlingske Sans" panose="020B0604020202020204" charset="0"/>
                <a:ea typeface="Berlingske Serif"/>
                <a:cs typeface="Berlingske Serif"/>
                <a:sym typeface="Berlingske Serif"/>
              </a:rPr>
              <a:t>HOW is the action being done?</a:t>
            </a:r>
          </a:p>
        </p:txBody>
      </p:sp>
      <p:sp>
        <p:nvSpPr>
          <p:cNvPr id="10" name="TextBox 10"/>
          <p:cNvSpPr txBox="1"/>
          <p:nvPr/>
        </p:nvSpPr>
        <p:spPr>
          <a:xfrm>
            <a:off x="233686" y="811062"/>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UNDERSTANDING JOB DUTY STATEMENTS</a:t>
            </a:r>
          </a:p>
        </p:txBody>
      </p:sp>
      <p:sp>
        <p:nvSpPr>
          <p:cNvPr id="11" name="TextBox 11"/>
          <p:cNvSpPr txBox="1"/>
          <p:nvPr/>
        </p:nvSpPr>
        <p:spPr>
          <a:xfrm>
            <a:off x="233686" y="2503291"/>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BEST PRACTICES</a:t>
            </a:r>
          </a:p>
        </p:txBody>
      </p:sp>
      <p:sp>
        <p:nvSpPr>
          <p:cNvPr id="12" name="TextBox 12"/>
          <p:cNvSpPr txBox="1"/>
          <p:nvPr/>
        </p:nvSpPr>
        <p:spPr>
          <a:xfrm>
            <a:off x="233686" y="2909691"/>
            <a:ext cx="7517686" cy="1338187"/>
          </a:xfrm>
          <a:prstGeom prst="rect">
            <a:avLst/>
          </a:prstGeom>
        </p:spPr>
        <p:txBody>
          <a:bodyPr lIns="0" tIns="0" rIns="0" bIns="0" rtlCol="0" anchor="t">
            <a:spAutoFit/>
          </a:bodyPr>
          <a:lstStyle/>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When creating job duty statements, ensure you adhere to the following best practices:</a:t>
            </a:r>
          </a:p>
          <a:p>
            <a:pPr marL="259082" lvl="1" indent="-129541" algn="l">
              <a:lnSpc>
                <a:spcPts val="1680"/>
              </a:lnSpc>
              <a:buFont typeface="Arial"/>
              <a:buChar char="•"/>
            </a:pPr>
            <a:r>
              <a:rPr lang="en-US" sz="1200" dirty="0">
                <a:solidFill>
                  <a:srgbClr val="000000"/>
                </a:solidFill>
                <a:latin typeface="Berlingske Sans" panose="020B0604020202020204" charset="0"/>
                <a:ea typeface="Berlingske Serif"/>
                <a:cs typeface="Berlingske Serif"/>
                <a:sym typeface="Berlingske Serif"/>
              </a:rPr>
              <a:t>Use quantitative terms when possible.</a:t>
            </a:r>
          </a:p>
          <a:p>
            <a:pPr marL="259082" lvl="1" indent="-129541" algn="l">
              <a:lnSpc>
                <a:spcPts val="1680"/>
              </a:lnSpc>
              <a:buFont typeface="Arial"/>
              <a:buChar char="•"/>
            </a:pPr>
            <a:r>
              <a:rPr lang="en-US" sz="1200" dirty="0">
                <a:solidFill>
                  <a:srgbClr val="000000"/>
                </a:solidFill>
                <a:latin typeface="Berlingske Sans" panose="020B0604020202020204" charset="0"/>
                <a:ea typeface="Berlingske Serif"/>
                <a:cs typeface="Berlingske Serif"/>
                <a:sym typeface="Berlingske Serif"/>
              </a:rPr>
              <a:t>Spell out  acronyms &amp; abbreviations the first time it appears followed by (acronym). Then you can use the acronym moving forward. </a:t>
            </a:r>
          </a:p>
          <a:p>
            <a:pPr marL="259082" lvl="1" indent="-129541" algn="l">
              <a:lnSpc>
                <a:spcPts val="1680"/>
              </a:lnSpc>
              <a:buFont typeface="Arial"/>
              <a:buChar char="•"/>
            </a:pPr>
            <a:r>
              <a:rPr lang="en-US" sz="1200" dirty="0">
                <a:solidFill>
                  <a:srgbClr val="000000"/>
                </a:solidFill>
                <a:latin typeface="Berlingske Sans" panose="020B0604020202020204" charset="0"/>
                <a:ea typeface="Berlingske Serif"/>
                <a:cs typeface="Berlingske Serif"/>
                <a:sym typeface="Berlingske Serif"/>
              </a:rPr>
              <a:t>Include supervisory details, if the position has supervisory responsibility. </a:t>
            </a:r>
          </a:p>
          <a:p>
            <a:pPr marL="259082" lvl="1" indent="-129541" algn="l">
              <a:lnSpc>
                <a:spcPts val="1680"/>
              </a:lnSpc>
              <a:buFont typeface="Arial"/>
              <a:buChar char="•"/>
            </a:pPr>
            <a:r>
              <a:rPr lang="en-US" sz="1200" dirty="0">
                <a:solidFill>
                  <a:srgbClr val="000000"/>
                </a:solidFill>
                <a:latin typeface="Berlingske Sans" panose="020B0604020202020204" charset="0"/>
                <a:ea typeface="Berlingske Serif"/>
                <a:cs typeface="Berlingske Serif"/>
                <a:sym typeface="Berlingske Serif"/>
              </a:rPr>
              <a:t>Duty percentages must collectively equate to 100%.</a:t>
            </a:r>
          </a:p>
        </p:txBody>
      </p:sp>
      <p:grpSp>
        <p:nvGrpSpPr>
          <p:cNvPr id="13" name="Group 13"/>
          <p:cNvGrpSpPr/>
          <p:nvPr/>
        </p:nvGrpSpPr>
        <p:grpSpPr>
          <a:xfrm>
            <a:off x="0" y="4353045"/>
            <a:ext cx="7772400" cy="5705355"/>
            <a:chOff x="0" y="0"/>
            <a:chExt cx="2709333" cy="1988795"/>
          </a:xfrm>
        </p:grpSpPr>
        <p:sp>
          <p:nvSpPr>
            <p:cNvPr id="14" name="Freeform 14"/>
            <p:cNvSpPr/>
            <p:nvPr/>
          </p:nvSpPr>
          <p:spPr>
            <a:xfrm>
              <a:off x="0" y="0"/>
              <a:ext cx="2709333" cy="1988795"/>
            </a:xfrm>
            <a:custGeom>
              <a:avLst/>
              <a:gdLst/>
              <a:ahLst/>
              <a:cxnLst/>
              <a:rect l="l" t="t" r="r" b="b"/>
              <a:pathLst>
                <a:path w="2709333" h="1988795">
                  <a:moveTo>
                    <a:pt x="0" y="0"/>
                  </a:moveTo>
                  <a:lnTo>
                    <a:pt x="2709333" y="0"/>
                  </a:lnTo>
                  <a:lnTo>
                    <a:pt x="2709333" y="1988795"/>
                  </a:lnTo>
                  <a:lnTo>
                    <a:pt x="0" y="1988795"/>
                  </a:lnTo>
                  <a:close/>
                </a:path>
              </a:pathLst>
            </a:custGeom>
            <a:solidFill>
              <a:srgbClr val="F2F2F2"/>
            </a:solidFill>
          </p:spPr>
          <p:txBody>
            <a:bodyPr/>
            <a:lstStyle/>
            <a:p>
              <a:endParaRPr lang="en-US" dirty="0"/>
            </a:p>
          </p:txBody>
        </p:sp>
        <p:sp>
          <p:nvSpPr>
            <p:cNvPr id="15" name="TextBox 15"/>
            <p:cNvSpPr txBox="1"/>
            <p:nvPr/>
          </p:nvSpPr>
          <p:spPr>
            <a:xfrm>
              <a:off x="0" y="-19050"/>
              <a:ext cx="2709333" cy="2007845"/>
            </a:xfrm>
            <a:prstGeom prst="rect">
              <a:avLst/>
            </a:prstGeom>
          </p:spPr>
          <p:txBody>
            <a:bodyPr lIns="50800" tIns="50800" rIns="50800" bIns="50800" rtlCol="0" anchor="ctr"/>
            <a:lstStyle/>
            <a:p>
              <a:pPr algn="ctr">
                <a:lnSpc>
                  <a:spcPts val="1391"/>
                </a:lnSpc>
              </a:pPr>
              <a:endParaRPr dirty="0"/>
            </a:p>
          </p:txBody>
        </p:sp>
      </p:grpSp>
      <p:sp>
        <p:nvSpPr>
          <p:cNvPr id="16" name="TextBox 16"/>
          <p:cNvSpPr txBox="1"/>
          <p:nvPr/>
        </p:nvSpPr>
        <p:spPr>
          <a:xfrm>
            <a:off x="233686" y="4438770"/>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EXAMPLES: POORLY VS. WELL-WRITTEN SAMPLES</a:t>
            </a:r>
          </a:p>
        </p:txBody>
      </p:sp>
      <p:sp>
        <p:nvSpPr>
          <p:cNvPr id="17" name="TextBox 17"/>
          <p:cNvSpPr txBox="1"/>
          <p:nvPr/>
        </p:nvSpPr>
        <p:spPr>
          <a:xfrm>
            <a:off x="233686" y="5000625"/>
            <a:ext cx="7413086" cy="1841530"/>
          </a:xfrm>
          <a:prstGeom prst="rect">
            <a:avLst/>
          </a:prstGeom>
        </p:spPr>
        <p:txBody>
          <a:bodyPr lIns="0" tIns="0" rIns="0" bIns="0" rtlCol="0" anchor="t">
            <a:spAutoFit/>
          </a:bodyPr>
          <a:lstStyle/>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Poorly Written Job Duty Statement::</a:t>
            </a:r>
          </a:p>
          <a:p>
            <a:pPr algn="l">
              <a:lnSpc>
                <a:spcPts val="1680"/>
              </a:lnSpc>
            </a:pPr>
            <a:r>
              <a:rPr lang="en-US" sz="1200" dirty="0">
                <a:solidFill>
                  <a:srgbClr val="000000"/>
                </a:solidFill>
                <a:latin typeface="Berlingske Sans" panose="020B0604020202020204" charset="0"/>
                <a:ea typeface="Berlingske Serif"/>
                <a:cs typeface="Berlingske Serif"/>
                <a:sym typeface="Berlingske Serif"/>
              </a:rPr>
              <a:t>Maintains grounds and landscaped areas.</a:t>
            </a:r>
          </a:p>
          <a:p>
            <a:pPr algn="l">
              <a:lnSpc>
                <a:spcPts val="1680"/>
              </a:lnSpc>
            </a:pPr>
            <a:endParaRPr lang="en-US" sz="1200" dirty="0">
              <a:solidFill>
                <a:srgbClr val="000000"/>
              </a:solidFill>
              <a:latin typeface="Berlingske Sans" panose="020B0604020202020204" charset="0"/>
              <a:ea typeface="Berlingske Serif"/>
              <a:cs typeface="Berlingske Serif"/>
              <a:sym typeface="Berlingske Serif"/>
            </a:endParaRPr>
          </a:p>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Well-Written Job Duty Statement:</a:t>
            </a:r>
          </a:p>
          <a:p>
            <a:pPr algn="l">
              <a:lnSpc>
                <a:spcPts val="1680"/>
              </a:lnSpc>
            </a:pPr>
            <a:r>
              <a:rPr lang="en-US" sz="1200" dirty="0">
                <a:solidFill>
                  <a:srgbClr val="000000"/>
                </a:solidFill>
                <a:latin typeface="Berlingske Sans" panose="020B0604020202020204" charset="0"/>
                <a:ea typeface="Berlingske Serif"/>
                <a:cs typeface="Berlingske Serif"/>
                <a:sym typeface="Berlingske Serif"/>
              </a:rPr>
              <a:t>Maintains grounds and landscaped areas </a:t>
            </a:r>
            <a:r>
              <a:rPr lang="en-US" sz="1200" dirty="0">
                <a:solidFill>
                  <a:srgbClr val="FF0000"/>
                </a:solidFill>
                <a:latin typeface="Berlingske Sans" panose="020B0604020202020204" charset="0"/>
                <a:ea typeface="Berlingske Serif"/>
                <a:cs typeface="Berlingske Serif"/>
                <a:sym typeface="Berlingske Serif"/>
              </a:rPr>
              <a:t>(</a:t>
            </a:r>
            <a:r>
              <a:rPr lang="en-US" sz="1200" i="1" dirty="0">
                <a:solidFill>
                  <a:srgbClr val="FF0000"/>
                </a:solidFill>
                <a:latin typeface="Berlingske Sans" panose="020B0604020202020204" charset="0"/>
                <a:ea typeface="Berlingske Serif Italics"/>
                <a:cs typeface="Berlingske Serif Italics"/>
                <a:sym typeface="Berlingske Serif Italics"/>
              </a:rPr>
              <a:t>what</a:t>
            </a:r>
            <a:r>
              <a:rPr lang="en-US" sz="1200" dirty="0">
                <a:solidFill>
                  <a:srgbClr val="FF0000"/>
                </a:solidFill>
                <a:latin typeface="Berlingske Sans" panose="020B0604020202020204" charset="0"/>
                <a:ea typeface="Berlingske Serif"/>
                <a:cs typeface="Berlingske Serif"/>
                <a:sym typeface="Berlingske Serif"/>
              </a:rPr>
              <a:t>)</a:t>
            </a:r>
            <a:r>
              <a:rPr lang="en-US" sz="1200" dirty="0">
                <a:solidFill>
                  <a:srgbClr val="000000"/>
                </a:solidFill>
                <a:latin typeface="Berlingske Sans" panose="020B0604020202020204" charset="0"/>
                <a:ea typeface="Berlingske Serif"/>
                <a:cs typeface="Berlingske Serif"/>
                <a:sym typeface="Berlingske Serif"/>
              </a:rPr>
              <a:t> with riding and hand powered mowers on a weekly basis </a:t>
            </a:r>
            <a:r>
              <a:rPr lang="en-US" sz="1200" i="1" dirty="0">
                <a:solidFill>
                  <a:srgbClr val="FF0000"/>
                </a:solidFill>
                <a:latin typeface="Berlingske Sans" panose="020B0604020202020204" charset="0"/>
                <a:ea typeface="Berlingske Serif Italics"/>
                <a:cs typeface="Berlingske Serif Italics"/>
                <a:sym typeface="Berlingske Serif Italics"/>
              </a:rPr>
              <a:t>(how)</a:t>
            </a:r>
            <a:r>
              <a:rPr lang="en-US" sz="1200" dirty="0">
                <a:solidFill>
                  <a:srgbClr val="000000"/>
                </a:solidFill>
                <a:latin typeface="Berlingske Sans" panose="020B0604020202020204" charset="0"/>
                <a:ea typeface="Berlingske Serif"/>
                <a:cs typeface="Berlingske Serif"/>
                <a:sym typeface="Berlingske Serif"/>
              </a:rPr>
              <a:t>. Plays an integral role in maintaining USC’s designation as a ‘Tree Campus USA’ </a:t>
            </a:r>
            <a:r>
              <a:rPr lang="en-US" sz="1200" i="1" dirty="0">
                <a:solidFill>
                  <a:srgbClr val="FF0000"/>
                </a:solidFill>
                <a:latin typeface="Berlingske Sans" panose="020B0604020202020204" charset="0"/>
                <a:ea typeface="Berlingske Serif Italics"/>
                <a:cs typeface="Berlingske Serif Italics"/>
                <a:sym typeface="Berlingske Serif Italics"/>
              </a:rPr>
              <a:t>(why)</a:t>
            </a:r>
            <a:r>
              <a:rPr lang="en-US" sz="1200" dirty="0">
                <a:solidFill>
                  <a:srgbClr val="000000"/>
                </a:solidFill>
                <a:latin typeface="Berlingske Sans" panose="020B0604020202020204" charset="0"/>
                <a:ea typeface="Berlingske Serif"/>
                <a:cs typeface="Berlingske Serif"/>
                <a:sym typeface="Berlingske Serif"/>
              </a:rPr>
              <a:t>. </a:t>
            </a:r>
          </a:p>
          <a:p>
            <a:pPr algn="l">
              <a:lnSpc>
                <a:spcPts val="1680"/>
              </a:lnSpc>
            </a:pPr>
            <a:endParaRPr lang="en-US" sz="1200" dirty="0">
              <a:solidFill>
                <a:srgbClr val="000000"/>
              </a:solidFill>
              <a:latin typeface="Berlingske Sans" panose="020B0604020202020204" charset="0"/>
              <a:ea typeface="Berlingske Serif"/>
              <a:cs typeface="Berlingske Serif"/>
              <a:sym typeface="Berlingske Serif"/>
            </a:endParaRPr>
          </a:p>
          <a:p>
            <a:pPr algn="l">
              <a:lnSpc>
                <a:spcPts val="1960"/>
              </a:lnSpc>
            </a:pPr>
            <a:endParaRPr lang="en-US" sz="1200" dirty="0">
              <a:solidFill>
                <a:srgbClr val="000000"/>
              </a:solidFill>
              <a:latin typeface="Berlingske Sans" panose="020B0604020202020204" charset="0"/>
              <a:ea typeface="Berlingske Serif"/>
              <a:cs typeface="Berlingske Serif"/>
              <a:sym typeface="Berlingske Serif"/>
            </a:endParaRPr>
          </a:p>
        </p:txBody>
      </p:sp>
      <p:sp>
        <p:nvSpPr>
          <p:cNvPr id="18" name="TextBox 18"/>
          <p:cNvSpPr txBox="1"/>
          <p:nvPr/>
        </p:nvSpPr>
        <p:spPr>
          <a:xfrm>
            <a:off x="233686" y="7287895"/>
            <a:ext cx="7413086" cy="2059538"/>
          </a:xfrm>
          <a:prstGeom prst="rect">
            <a:avLst/>
          </a:prstGeom>
        </p:spPr>
        <p:txBody>
          <a:bodyPr lIns="0" tIns="0" rIns="0" bIns="0" rtlCol="0" anchor="t">
            <a:spAutoFit/>
          </a:bodyPr>
          <a:lstStyle/>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Poorly Written Job Duty Statement:</a:t>
            </a:r>
          </a:p>
          <a:p>
            <a:pPr algn="l">
              <a:lnSpc>
                <a:spcPts val="1680"/>
              </a:lnSpc>
            </a:pPr>
            <a:r>
              <a:rPr lang="en-US" sz="1200" dirty="0">
                <a:solidFill>
                  <a:srgbClr val="000000"/>
                </a:solidFill>
                <a:latin typeface="Berlingske Sans" panose="020B0604020202020204" charset="0"/>
                <a:ea typeface="Berlingske Serif"/>
                <a:cs typeface="Berlingske Serif"/>
                <a:sym typeface="Berlingske Serif"/>
              </a:rPr>
              <a:t>Trains and supervises subordinate employees.</a:t>
            </a:r>
          </a:p>
          <a:p>
            <a:pPr algn="l">
              <a:lnSpc>
                <a:spcPts val="1680"/>
              </a:lnSpc>
            </a:pPr>
            <a:endParaRPr lang="en-US" sz="1200" dirty="0">
              <a:solidFill>
                <a:srgbClr val="000000"/>
              </a:solidFill>
              <a:latin typeface="Berlingske Sans" panose="020B0604020202020204" charset="0"/>
              <a:ea typeface="Berlingske Serif"/>
              <a:cs typeface="Berlingske Serif"/>
              <a:sym typeface="Berlingske Serif"/>
            </a:endParaRPr>
          </a:p>
          <a:p>
            <a:pPr algn="l">
              <a:lnSpc>
                <a:spcPts val="1960"/>
              </a:lnSpc>
            </a:pPr>
            <a:r>
              <a:rPr lang="en-US" sz="1400" dirty="0">
                <a:solidFill>
                  <a:srgbClr val="000000"/>
                </a:solidFill>
                <a:latin typeface="Berlingske Sans" panose="020B0604020202020204" charset="0"/>
                <a:ea typeface="Berlingske Serif"/>
                <a:cs typeface="Berlingske Serif"/>
                <a:sym typeface="Berlingske Serif"/>
              </a:rPr>
              <a:t>Well-Written Job Duty Statement:</a:t>
            </a:r>
          </a:p>
          <a:p>
            <a:pPr algn="l">
              <a:lnSpc>
                <a:spcPts val="1680"/>
              </a:lnSpc>
            </a:pPr>
            <a:r>
              <a:rPr lang="en-US" sz="1200" dirty="0">
                <a:solidFill>
                  <a:srgbClr val="000000"/>
                </a:solidFill>
                <a:latin typeface="Berlingske Sans" panose="020B0604020202020204" charset="0"/>
                <a:ea typeface="Berlingske Serif"/>
                <a:cs typeface="Berlingske Serif"/>
                <a:sym typeface="Berlingske Serif"/>
              </a:rPr>
              <a:t>Trains subordinates on agency policies and applicable state and federal laws </a:t>
            </a:r>
            <a:r>
              <a:rPr lang="en-US" sz="1200" dirty="0">
                <a:solidFill>
                  <a:srgbClr val="FF0000"/>
                </a:solidFill>
                <a:latin typeface="Berlingske Sans" panose="020B0604020202020204" charset="0"/>
                <a:ea typeface="Berlingske Serif"/>
                <a:cs typeface="Berlingske Serif"/>
                <a:sym typeface="Berlingske Serif"/>
              </a:rPr>
              <a:t>(what)</a:t>
            </a:r>
            <a:r>
              <a:rPr lang="en-US" sz="1200" dirty="0">
                <a:solidFill>
                  <a:srgbClr val="000000"/>
                </a:solidFill>
                <a:latin typeface="Berlingske Sans" panose="020B0604020202020204" charset="0"/>
                <a:ea typeface="Berlingske Serif"/>
                <a:cs typeface="Berlingske Serif"/>
                <a:sym typeface="Berlingske Serif"/>
              </a:rPr>
              <a:t> to ensure compliance </a:t>
            </a:r>
            <a:r>
              <a:rPr lang="en-US" sz="1200" dirty="0">
                <a:solidFill>
                  <a:srgbClr val="FF0000"/>
                </a:solidFill>
                <a:latin typeface="Berlingske Sans" panose="020B0604020202020204" charset="0"/>
                <a:ea typeface="Berlingske Serif"/>
                <a:cs typeface="Berlingske Serif"/>
                <a:sym typeface="Berlingske Serif"/>
              </a:rPr>
              <a:t>(why</a:t>
            </a:r>
            <a:r>
              <a:rPr lang="en-US" sz="1200" dirty="0">
                <a:solidFill>
                  <a:srgbClr val="000000"/>
                </a:solidFill>
                <a:latin typeface="Berlingske Sans" panose="020B0604020202020204" charset="0"/>
                <a:ea typeface="Berlingske Serif"/>
                <a:cs typeface="Berlingske Serif"/>
                <a:sym typeface="Berlingske Serif"/>
              </a:rPr>
              <a:t>). This is accomplished by distributing manuals and leading in-house workshops </a:t>
            </a:r>
            <a:r>
              <a:rPr lang="en-US" sz="1200" dirty="0">
                <a:solidFill>
                  <a:srgbClr val="FF0000"/>
                </a:solidFill>
                <a:latin typeface="Berlingske Sans" panose="020B0604020202020204" charset="0"/>
                <a:ea typeface="Berlingske Serif"/>
                <a:cs typeface="Berlingske Serif"/>
                <a:sym typeface="Berlingske Serif"/>
              </a:rPr>
              <a:t>(how)</a:t>
            </a:r>
            <a:r>
              <a:rPr lang="en-US" sz="1200" dirty="0">
                <a:solidFill>
                  <a:srgbClr val="000000"/>
                </a:solidFill>
                <a:latin typeface="Berlingske Sans" panose="020B0604020202020204" charset="0"/>
                <a:ea typeface="Berlingske Serif"/>
                <a:cs typeface="Berlingske Serif"/>
                <a:sym typeface="Berlingske Serif"/>
              </a:rPr>
              <a:t>. </a:t>
            </a:r>
          </a:p>
          <a:p>
            <a:pPr algn="l">
              <a:lnSpc>
                <a:spcPts val="1680"/>
              </a:lnSpc>
            </a:pPr>
            <a:endParaRPr lang="en-US" sz="1200" dirty="0">
              <a:solidFill>
                <a:srgbClr val="000000"/>
              </a:solidFill>
              <a:latin typeface="Berlingske Sans" panose="020B0604020202020204" charset="0"/>
              <a:ea typeface="Berlingske Serif"/>
              <a:cs typeface="Berlingske Serif"/>
              <a:sym typeface="Berlingske Serif"/>
            </a:endParaRPr>
          </a:p>
          <a:p>
            <a:pPr algn="l">
              <a:lnSpc>
                <a:spcPts val="1680"/>
              </a:lnSpc>
            </a:pPr>
            <a:endParaRPr lang="en-US" sz="1200" dirty="0">
              <a:solidFill>
                <a:srgbClr val="000000"/>
              </a:solidFill>
              <a:latin typeface="Berlingske Sans" panose="020B0604020202020204" charset="0"/>
              <a:ea typeface="Berlingske Serif"/>
              <a:cs typeface="Berlingske Serif"/>
              <a:sym typeface="Berlingske Serif"/>
            </a:endParaRPr>
          </a:p>
          <a:p>
            <a:pPr algn="l">
              <a:lnSpc>
                <a:spcPts val="1960"/>
              </a:lnSpc>
            </a:pPr>
            <a:endParaRPr lang="en-US" sz="1200" dirty="0">
              <a:solidFill>
                <a:srgbClr val="000000"/>
              </a:solidFill>
              <a:latin typeface="Berlingske Sans" panose="020B0604020202020204" charset="0"/>
              <a:ea typeface="Berlingske Serif"/>
              <a:cs typeface="Berlingske Serif"/>
              <a:sym typeface="Berlingske Serif"/>
            </a:endParaRPr>
          </a:p>
        </p:txBody>
      </p:sp>
      <p:sp>
        <p:nvSpPr>
          <p:cNvPr id="19" name="AutoShape 19"/>
          <p:cNvSpPr/>
          <p:nvPr/>
        </p:nvSpPr>
        <p:spPr>
          <a:xfrm flipV="1">
            <a:off x="233686" y="6784340"/>
            <a:ext cx="7252759" cy="19050"/>
          </a:xfrm>
          <a:prstGeom prst="line">
            <a:avLst/>
          </a:prstGeom>
          <a:ln w="19050" cap="flat">
            <a:solidFill>
              <a:srgbClr val="FFFFFF"/>
            </a:solidFill>
            <a:prstDash val="sysDash"/>
            <a:headEnd type="none" w="sm" len="sm"/>
            <a:tailEnd type="none" w="sm" len="sm"/>
          </a:ln>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D40B-7DB1-5C6C-F748-0E8BC36290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3E09BC-D527-35FA-D424-FF2CBE636D17}"/>
              </a:ext>
            </a:extLst>
          </p:cNvPr>
          <p:cNvGrpSpPr/>
          <p:nvPr/>
        </p:nvGrpSpPr>
        <p:grpSpPr>
          <a:xfrm>
            <a:off x="0" y="0"/>
            <a:ext cx="7772400" cy="777240"/>
            <a:chOff x="0" y="0"/>
            <a:chExt cx="2709333" cy="270933"/>
          </a:xfrm>
        </p:grpSpPr>
        <p:sp>
          <p:nvSpPr>
            <p:cNvPr id="3" name="Freeform 3">
              <a:extLst>
                <a:ext uri="{FF2B5EF4-FFF2-40B4-BE49-F238E27FC236}">
                  <a16:creationId xmlns:a16="http://schemas.microsoft.com/office/drawing/2014/main" id="{DB57F76F-0BA9-1E7F-2699-55C662A7AD7E}"/>
                </a:ext>
              </a:extLst>
            </p:cNvPr>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dirty="0"/>
            </a:p>
          </p:txBody>
        </p:sp>
        <p:sp>
          <p:nvSpPr>
            <p:cNvPr id="4" name="TextBox 4">
              <a:extLst>
                <a:ext uri="{FF2B5EF4-FFF2-40B4-BE49-F238E27FC236}">
                  <a16:creationId xmlns:a16="http://schemas.microsoft.com/office/drawing/2014/main" id="{20063AAA-2CE8-FFF9-340D-8A48C44FA66F}"/>
                </a:ext>
              </a:extLst>
            </p:cNvPr>
            <p:cNvSpPr txBox="1"/>
            <p:nvPr/>
          </p:nvSpPr>
          <p:spPr>
            <a:xfrm>
              <a:off x="0" y="-19050"/>
              <a:ext cx="2709333" cy="289983"/>
            </a:xfrm>
            <a:prstGeom prst="rect">
              <a:avLst/>
            </a:prstGeom>
          </p:spPr>
          <p:txBody>
            <a:bodyPr lIns="50800" tIns="50800" rIns="50800" bIns="50800" rtlCol="0" anchor="ctr"/>
            <a:lstStyle/>
            <a:p>
              <a:pPr algn="ctr">
                <a:lnSpc>
                  <a:spcPts val="1391"/>
                </a:lnSpc>
              </a:pPr>
              <a:endParaRPr dirty="0"/>
            </a:p>
          </p:txBody>
        </p:sp>
      </p:grpSp>
      <p:grpSp>
        <p:nvGrpSpPr>
          <p:cNvPr id="5" name="Group 5">
            <a:extLst>
              <a:ext uri="{FF2B5EF4-FFF2-40B4-BE49-F238E27FC236}">
                <a16:creationId xmlns:a16="http://schemas.microsoft.com/office/drawing/2014/main" id="{D55B5B05-57B2-453D-FDB5-FD39AD909A07}"/>
              </a:ext>
            </a:extLst>
          </p:cNvPr>
          <p:cNvGrpSpPr/>
          <p:nvPr/>
        </p:nvGrpSpPr>
        <p:grpSpPr>
          <a:xfrm>
            <a:off x="0" y="777241"/>
            <a:ext cx="7772400" cy="1508760"/>
            <a:chOff x="0" y="0"/>
            <a:chExt cx="2709333" cy="595033"/>
          </a:xfrm>
        </p:grpSpPr>
        <p:sp>
          <p:nvSpPr>
            <p:cNvPr id="6" name="Freeform 6">
              <a:extLst>
                <a:ext uri="{FF2B5EF4-FFF2-40B4-BE49-F238E27FC236}">
                  <a16:creationId xmlns:a16="http://schemas.microsoft.com/office/drawing/2014/main" id="{B799C0C0-C0BC-0806-CC5B-A425D35C1EB5}"/>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dirty="0"/>
            </a:p>
          </p:txBody>
        </p:sp>
        <p:sp>
          <p:nvSpPr>
            <p:cNvPr id="7" name="TextBox 7">
              <a:extLst>
                <a:ext uri="{FF2B5EF4-FFF2-40B4-BE49-F238E27FC236}">
                  <a16:creationId xmlns:a16="http://schemas.microsoft.com/office/drawing/2014/main" id="{E2458223-8A8D-D4BC-FD3E-6D8686F16B54}"/>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dirty="0"/>
            </a:p>
          </p:txBody>
        </p:sp>
      </p:grpSp>
      <p:sp>
        <p:nvSpPr>
          <p:cNvPr id="8" name="TextBox 8">
            <a:extLst>
              <a:ext uri="{FF2B5EF4-FFF2-40B4-BE49-F238E27FC236}">
                <a16:creationId xmlns:a16="http://schemas.microsoft.com/office/drawing/2014/main" id="{508E9B47-D584-17E4-BC6B-03207FE250FE}"/>
              </a:ext>
            </a:extLst>
          </p:cNvPr>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dirty="0">
                <a:solidFill>
                  <a:srgbClr val="FFFFFF"/>
                </a:solidFill>
                <a:latin typeface="Berlingske Sans" panose="020B0604020202020204" charset="0"/>
                <a:ea typeface="Berlingske Sans Bold"/>
                <a:cs typeface="Berlingske Sans Bold"/>
                <a:sym typeface="Berlingske Sans Bold"/>
              </a:rPr>
              <a:t>SUCCESS CRITERIA</a:t>
            </a:r>
          </a:p>
        </p:txBody>
      </p:sp>
      <p:sp>
        <p:nvSpPr>
          <p:cNvPr id="9" name="TextBox 9">
            <a:extLst>
              <a:ext uri="{FF2B5EF4-FFF2-40B4-BE49-F238E27FC236}">
                <a16:creationId xmlns:a16="http://schemas.microsoft.com/office/drawing/2014/main" id="{F818B246-C878-EDEF-307E-9830F765236B}"/>
              </a:ext>
            </a:extLst>
          </p:cNvPr>
          <p:cNvSpPr txBox="1"/>
          <p:nvPr/>
        </p:nvSpPr>
        <p:spPr>
          <a:xfrm>
            <a:off x="233686" y="1236511"/>
            <a:ext cx="7310114" cy="863698"/>
          </a:xfrm>
          <a:prstGeom prst="rect">
            <a:avLst/>
          </a:prstGeom>
        </p:spPr>
        <p:txBody>
          <a:bodyPr wrap="square" lIns="0" tIns="0" rIns="0" bIns="0" rtlCol="0" anchor="t">
            <a:spAutoFit/>
          </a:bodyPr>
          <a:lstStyle/>
          <a:p>
            <a:pPr marL="129541" lvl="1">
              <a:lnSpc>
                <a:spcPts val="1680"/>
              </a:lnSpc>
            </a:pPr>
            <a:r>
              <a:rPr lang="en-US" sz="1200" b="1" dirty="0">
                <a:solidFill>
                  <a:srgbClr val="000000"/>
                </a:solidFill>
                <a:latin typeface="Berlingske Sans" panose="020B0604020202020204" charset="0"/>
              </a:rPr>
              <a:t>Success Criteria (for each duty/objective): </a:t>
            </a:r>
          </a:p>
          <a:p>
            <a:pPr marL="300991" lvl="1" indent="-171450">
              <a:lnSpc>
                <a:spcPts val="1680"/>
              </a:lnSpc>
              <a:buFont typeface="Arial" panose="020B0604020202020204" pitchFamily="34" charset="0"/>
              <a:buChar char="•"/>
            </a:pPr>
            <a:r>
              <a:rPr lang="en-US" sz="1200" dirty="0">
                <a:solidFill>
                  <a:srgbClr val="000000"/>
                </a:solidFill>
                <a:latin typeface="Berlingske Sans" panose="020B0604020202020204" charset="0"/>
              </a:rPr>
              <a:t>Describe how successful performance for the job duties and objectives will be evaluated</a:t>
            </a:r>
          </a:p>
          <a:p>
            <a:pPr marL="300991" lvl="1" indent="-171450">
              <a:lnSpc>
                <a:spcPts val="1680"/>
              </a:lnSpc>
              <a:buFont typeface="Arial" panose="020B0604020202020204" pitchFamily="34" charset="0"/>
              <a:buChar char="•"/>
            </a:pPr>
            <a:r>
              <a:rPr lang="en-US" sz="1200" dirty="0">
                <a:solidFill>
                  <a:srgbClr val="000000"/>
                </a:solidFill>
                <a:latin typeface="Berlingske Sans" panose="020B0604020202020204" charset="0"/>
              </a:rPr>
              <a:t>Help employees understand “what a good job” looks like by describing how the effectiveness of performance will be evaluated.  </a:t>
            </a:r>
          </a:p>
        </p:txBody>
      </p:sp>
      <p:sp>
        <p:nvSpPr>
          <p:cNvPr id="10" name="TextBox 10">
            <a:extLst>
              <a:ext uri="{FF2B5EF4-FFF2-40B4-BE49-F238E27FC236}">
                <a16:creationId xmlns:a16="http://schemas.microsoft.com/office/drawing/2014/main" id="{C9BFD003-C705-E65E-7BC3-18F8FB9C621E}"/>
              </a:ext>
            </a:extLst>
          </p:cNvPr>
          <p:cNvSpPr txBox="1"/>
          <p:nvPr/>
        </p:nvSpPr>
        <p:spPr>
          <a:xfrm>
            <a:off x="233686" y="811062"/>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UNDERSTANDING SUCCESS CRITERIA</a:t>
            </a:r>
          </a:p>
        </p:txBody>
      </p:sp>
      <p:sp>
        <p:nvSpPr>
          <p:cNvPr id="11" name="TextBox 11">
            <a:extLst>
              <a:ext uri="{FF2B5EF4-FFF2-40B4-BE49-F238E27FC236}">
                <a16:creationId xmlns:a16="http://schemas.microsoft.com/office/drawing/2014/main" id="{6321D759-079C-06E8-C731-5FA44CBB4732}"/>
              </a:ext>
            </a:extLst>
          </p:cNvPr>
          <p:cNvSpPr txBox="1"/>
          <p:nvPr/>
        </p:nvSpPr>
        <p:spPr>
          <a:xfrm>
            <a:off x="233686" y="2438400"/>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BEST PRACTICES</a:t>
            </a:r>
          </a:p>
        </p:txBody>
      </p:sp>
      <p:sp>
        <p:nvSpPr>
          <p:cNvPr id="12" name="TextBox 12">
            <a:extLst>
              <a:ext uri="{FF2B5EF4-FFF2-40B4-BE49-F238E27FC236}">
                <a16:creationId xmlns:a16="http://schemas.microsoft.com/office/drawing/2014/main" id="{A4F361B7-3590-023B-084D-D6ED722DCA50}"/>
              </a:ext>
            </a:extLst>
          </p:cNvPr>
          <p:cNvSpPr txBox="1"/>
          <p:nvPr/>
        </p:nvSpPr>
        <p:spPr>
          <a:xfrm>
            <a:off x="233686" y="2819400"/>
            <a:ext cx="7252759" cy="1364476"/>
          </a:xfrm>
          <a:prstGeom prst="rect">
            <a:avLst/>
          </a:prstGeom>
        </p:spPr>
        <p:txBody>
          <a:bodyPr wrap="square" lIns="0" tIns="0" rIns="0" bIns="0" rtlCol="0" anchor="t">
            <a:spAutoFit/>
          </a:bodyPr>
          <a:lstStyle/>
          <a:p>
            <a:pPr algn="l">
              <a:lnSpc>
                <a:spcPts val="1960"/>
              </a:lnSpc>
            </a:pPr>
            <a:r>
              <a:rPr lang="en-US" sz="1200" dirty="0">
                <a:solidFill>
                  <a:srgbClr val="000000"/>
                </a:solidFill>
                <a:latin typeface="Berlingske Sans" panose="020B0604020202020204" charset="0"/>
                <a:ea typeface="Berlingske Serif"/>
                <a:cs typeface="Berlingske Serif"/>
                <a:sym typeface="Berlingske Serif"/>
              </a:rPr>
              <a:t>When creating success criteria, ensure you adhere to the following best practices:</a:t>
            </a:r>
          </a:p>
          <a:p>
            <a:pPr marL="742950" lvl="1" indent="-285750">
              <a:buFont typeface="Arial" panose="020B0604020202020204" pitchFamily="34" charset="0"/>
              <a:buChar char="•"/>
            </a:pPr>
            <a:r>
              <a:rPr lang="en-US" sz="1200" dirty="0">
                <a:solidFill>
                  <a:srgbClr val="000000"/>
                </a:solidFill>
                <a:latin typeface="Berlingske Sans" panose="020B0604020202020204" charset="0"/>
              </a:rPr>
              <a:t>Collaboratively define what “Successful” and “Exceptional” performance looks like for agreement and buy-in</a:t>
            </a:r>
          </a:p>
          <a:p>
            <a:pPr marL="742950" lvl="1" indent="-285750">
              <a:buFont typeface="Arial" panose="020B0604020202020204" pitchFamily="34" charset="0"/>
              <a:buChar char="•"/>
            </a:pPr>
            <a:r>
              <a:rPr lang="en-US" sz="1200" dirty="0">
                <a:solidFill>
                  <a:srgbClr val="000000"/>
                </a:solidFill>
                <a:latin typeface="Berlingske Sans" panose="020B0604020202020204" charset="0"/>
              </a:rPr>
              <a:t>Identify and communicate what methods you will use to measure their success.</a:t>
            </a:r>
          </a:p>
          <a:p>
            <a:pPr marL="1200150" lvl="2" indent="-285750">
              <a:buFont typeface="Arial" panose="020B0604020202020204" pitchFamily="34" charset="0"/>
              <a:buChar char="•"/>
            </a:pPr>
            <a:r>
              <a:rPr lang="en-US" sz="1200" dirty="0">
                <a:solidFill>
                  <a:srgbClr val="000000"/>
                </a:solidFill>
                <a:latin typeface="Berlingske Sans" panose="020B0604020202020204" charset="0"/>
              </a:rPr>
              <a:t>Ex. 360 feedback, feedback from other customers/partners/managers, reports, etc.</a:t>
            </a:r>
          </a:p>
          <a:p>
            <a:pPr marL="742950" lvl="1" indent="-285750">
              <a:buFont typeface="Arial" panose="020B0604020202020204" pitchFamily="34" charset="0"/>
              <a:buChar char="•"/>
            </a:pPr>
            <a:r>
              <a:rPr lang="en-US" sz="1200" dirty="0">
                <a:solidFill>
                  <a:srgbClr val="000000"/>
                </a:solidFill>
                <a:latin typeface="Berlingske Sans" panose="020B0604020202020204" charset="0"/>
              </a:rPr>
              <a:t>Establish how often progress will be reviewed and discussed (e.g., monthly, quarterly)</a:t>
            </a:r>
          </a:p>
          <a:p>
            <a:pPr marL="1200150" lvl="2" indent="-285750">
              <a:buFont typeface="Arial" panose="020B0604020202020204" pitchFamily="34" charset="0"/>
              <a:buChar char="•"/>
            </a:pPr>
            <a:r>
              <a:rPr lang="en-US" sz="1200" dirty="0">
                <a:solidFill>
                  <a:srgbClr val="000000"/>
                </a:solidFill>
                <a:latin typeface="Berlingske Sans" panose="020B0604020202020204" charset="0"/>
              </a:rPr>
              <a:t>Document and communicate expectations during these regular conversations</a:t>
            </a:r>
          </a:p>
        </p:txBody>
      </p:sp>
      <p:grpSp>
        <p:nvGrpSpPr>
          <p:cNvPr id="13" name="Group 13">
            <a:extLst>
              <a:ext uri="{FF2B5EF4-FFF2-40B4-BE49-F238E27FC236}">
                <a16:creationId xmlns:a16="http://schemas.microsoft.com/office/drawing/2014/main" id="{F3284383-79A3-6F50-A4D0-B78A2339BB8C}"/>
              </a:ext>
            </a:extLst>
          </p:cNvPr>
          <p:cNvGrpSpPr/>
          <p:nvPr/>
        </p:nvGrpSpPr>
        <p:grpSpPr>
          <a:xfrm>
            <a:off x="0" y="4343400"/>
            <a:ext cx="7772400" cy="5715000"/>
            <a:chOff x="0" y="0"/>
            <a:chExt cx="2709333" cy="1988795"/>
          </a:xfrm>
        </p:grpSpPr>
        <p:sp>
          <p:nvSpPr>
            <p:cNvPr id="14" name="Freeform 14">
              <a:extLst>
                <a:ext uri="{FF2B5EF4-FFF2-40B4-BE49-F238E27FC236}">
                  <a16:creationId xmlns:a16="http://schemas.microsoft.com/office/drawing/2014/main" id="{ECF9640E-BB2D-B0B0-D5B6-7CB568D554C0}"/>
                </a:ext>
              </a:extLst>
            </p:cNvPr>
            <p:cNvSpPr/>
            <p:nvPr/>
          </p:nvSpPr>
          <p:spPr>
            <a:xfrm>
              <a:off x="0" y="0"/>
              <a:ext cx="2709333" cy="1988795"/>
            </a:xfrm>
            <a:custGeom>
              <a:avLst/>
              <a:gdLst/>
              <a:ahLst/>
              <a:cxnLst/>
              <a:rect l="l" t="t" r="r" b="b"/>
              <a:pathLst>
                <a:path w="2709333" h="1988795">
                  <a:moveTo>
                    <a:pt x="0" y="0"/>
                  </a:moveTo>
                  <a:lnTo>
                    <a:pt x="2709333" y="0"/>
                  </a:lnTo>
                  <a:lnTo>
                    <a:pt x="2709333" y="1988795"/>
                  </a:lnTo>
                  <a:lnTo>
                    <a:pt x="0" y="1988795"/>
                  </a:lnTo>
                  <a:close/>
                </a:path>
              </a:pathLst>
            </a:custGeom>
            <a:solidFill>
              <a:srgbClr val="F2F2F2"/>
            </a:solidFill>
          </p:spPr>
          <p:txBody>
            <a:bodyPr/>
            <a:lstStyle/>
            <a:p>
              <a:endParaRPr lang="en-US" dirty="0"/>
            </a:p>
          </p:txBody>
        </p:sp>
        <p:sp>
          <p:nvSpPr>
            <p:cNvPr id="15" name="TextBox 15">
              <a:extLst>
                <a:ext uri="{FF2B5EF4-FFF2-40B4-BE49-F238E27FC236}">
                  <a16:creationId xmlns:a16="http://schemas.microsoft.com/office/drawing/2014/main" id="{A35DB730-8286-B134-0A43-464E3638C469}"/>
                </a:ext>
              </a:extLst>
            </p:cNvPr>
            <p:cNvSpPr txBox="1"/>
            <p:nvPr/>
          </p:nvSpPr>
          <p:spPr>
            <a:xfrm>
              <a:off x="0" y="-19050"/>
              <a:ext cx="2709333" cy="2007845"/>
            </a:xfrm>
            <a:prstGeom prst="rect">
              <a:avLst/>
            </a:prstGeom>
          </p:spPr>
          <p:txBody>
            <a:bodyPr lIns="50800" tIns="50800" rIns="50800" bIns="50800" rtlCol="0" anchor="ctr"/>
            <a:lstStyle/>
            <a:p>
              <a:pPr algn="ctr">
                <a:lnSpc>
                  <a:spcPts val="1391"/>
                </a:lnSpc>
              </a:pPr>
              <a:endParaRPr dirty="0"/>
            </a:p>
          </p:txBody>
        </p:sp>
      </p:grpSp>
      <p:sp>
        <p:nvSpPr>
          <p:cNvPr id="16" name="TextBox 16">
            <a:extLst>
              <a:ext uri="{FF2B5EF4-FFF2-40B4-BE49-F238E27FC236}">
                <a16:creationId xmlns:a16="http://schemas.microsoft.com/office/drawing/2014/main" id="{3E57154D-43FE-A8F5-3BDE-9E04A7C2951A}"/>
              </a:ext>
            </a:extLst>
          </p:cNvPr>
          <p:cNvSpPr txBox="1"/>
          <p:nvPr/>
        </p:nvSpPr>
        <p:spPr>
          <a:xfrm>
            <a:off x="208286" y="4368166"/>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SUCCESS CRITERIA QUALITY CHECKLIST</a:t>
            </a:r>
          </a:p>
        </p:txBody>
      </p:sp>
      <p:sp>
        <p:nvSpPr>
          <p:cNvPr id="19" name="AutoShape 19">
            <a:extLst>
              <a:ext uri="{FF2B5EF4-FFF2-40B4-BE49-F238E27FC236}">
                <a16:creationId xmlns:a16="http://schemas.microsoft.com/office/drawing/2014/main" id="{7821F355-27C9-F2C7-E870-10A185CB00AF}"/>
              </a:ext>
            </a:extLst>
          </p:cNvPr>
          <p:cNvSpPr/>
          <p:nvPr/>
        </p:nvSpPr>
        <p:spPr>
          <a:xfrm flipV="1">
            <a:off x="233686" y="6784340"/>
            <a:ext cx="7252759" cy="19050"/>
          </a:xfrm>
          <a:prstGeom prst="line">
            <a:avLst/>
          </a:prstGeom>
          <a:ln w="19050" cap="flat">
            <a:solidFill>
              <a:srgbClr val="FFFFFF"/>
            </a:solidFill>
            <a:prstDash val="sysDash"/>
            <a:headEnd type="none" w="sm" len="sm"/>
            <a:tailEnd type="none" w="sm" len="sm"/>
          </a:ln>
        </p:spPr>
        <p:txBody>
          <a:bodyPr/>
          <a:lstStyle/>
          <a:p>
            <a:endParaRPr lang="en-US" dirty="0"/>
          </a:p>
        </p:txBody>
      </p:sp>
      <p:sp>
        <p:nvSpPr>
          <p:cNvPr id="24" name="TextBox 23">
            <a:extLst>
              <a:ext uri="{FF2B5EF4-FFF2-40B4-BE49-F238E27FC236}">
                <a16:creationId xmlns:a16="http://schemas.microsoft.com/office/drawing/2014/main" id="{4CED29C9-5F8E-DF2E-A36C-642024310E4B}"/>
              </a:ext>
            </a:extLst>
          </p:cNvPr>
          <p:cNvSpPr txBox="1"/>
          <p:nvPr/>
        </p:nvSpPr>
        <p:spPr>
          <a:xfrm>
            <a:off x="192495" y="4714619"/>
            <a:ext cx="7310114" cy="5082160"/>
          </a:xfrm>
          <a:prstGeom prst="rect">
            <a:avLst/>
          </a:prstGeom>
          <a:noFill/>
        </p:spPr>
        <p:txBody>
          <a:bodyPr wrap="square">
            <a:spAutoFit/>
          </a:bodyPr>
          <a:lstStyle/>
          <a:p>
            <a:pPr algn="l" rtl="0" fontAlgn="base">
              <a:lnSpc>
                <a:spcPts val="2104"/>
              </a:lnSpc>
              <a:spcBef>
                <a:spcPts val="800"/>
              </a:spcBef>
              <a:spcAft>
                <a:spcPts val="400"/>
              </a:spcAft>
              <a:buNone/>
            </a:pPr>
            <a:r>
              <a:rPr lang="en-US" sz="1600" b="0" i="0" dirty="0">
                <a:solidFill>
                  <a:srgbClr val="73000A"/>
                </a:solidFill>
                <a:effectLst/>
                <a:latin typeface="Berlingske Sans" panose="020B0604020202020204" charset="0"/>
              </a:rPr>
              <a:t>Success Criteria Quality Checklist </a:t>
            </a:r>
            <a:endParaRPr lang="en-US" sz="1200" b="0" i="0" dirty="0">
              <a:solidFill>
                <a:srgbClr val="184167"/>
              </a:solidFill>
              <a:effectLst/>
              <a:latin typeface="Berlingske Sans" panose="020B0604020202020204" charset="0"/>
            </a:endParaRPr>
          </a:p>
          <a:p>
            <a:pPr algn="just" rtl="0" fontAlgn="base">
              <a:lnSpc>
                <a:spcPts val="1425"/>
              </a:lnSpc>
              <a:buNone/>
            </a:pPr>
            <a:r>
              <a:rPr lang="en-US" sz="1200" b="0" i="0" dirty="0">
                <a:solidFill>
                  <a:srgbClr val="000000"/>
                </a:solidFill>
                <a:effectLst/>
                <a:latin typeface="Berlingske Sans" panose="020B0604020202020204" charset="0"/>
              </a:rPr>
              <a:t>Use this checklist to ensure your success criteria are effective and meaningful: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Is it measurable or observable?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Is it clearly tied to a specific job duty or objective?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Is it within the employee’s control?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Does it describe what successful and exceptional performance look like?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Does it avoid subjective or vague terms (e.g., “prompt,” “friendly,” “as needed”)? </a:t>
            </a:r>
          </a:p>
          <a:p>
            <a:pPr algn="l" rtl="0" fontAlgn="base">
              <a:lnSpc>
                <a:spcPts val="2104"/>
              </a:lnSpc>
              <a:spcBef>
                <a:spcPts val="800"/>
              </a:spcBef>
              <a:spcAft>
                <a:spcPts val="400"/>
              </a:spcAft>
              <a:buNone/>
            </a:pPr>
            <a:r>
              <a:rPr lang="en-US" sz="1600" b="0" i="0" dirty="0">
                <a:solidFill>
                  <a:srgbClr val="73000A"/>
                </a:solidFill>
                <a:effectLst/>
                <a:latin typeface="Berlingske Sans" panose="020B0604020202020204" charset="0"/>
              </a:rPr>
              <a:t>Characteristics of Effective Measures </a:t>
            </a:r>
            <a:endParaRPr lang="en-US" sz="1200" b="0" i="0" dirty="0">
              <a:solidFill>
                <a:srgbClr val="184167"/>
              </a:solidFill>
              <a:effectLst/>
              <a:latin typeface="Berlingske Sans" panose="020B0604020202020204" charset="0"/>
            </a:endParaRPr>
          </a:p>
          <a:p>
            <a:pPr algn="just" rtl="0" fontAlgn="base">
              <a:lnSpc>
                <a:spcPts val="1425"/>
              </a:lnSpc>
              <a:spcAft>
                <a:spcPts val="600"/>
              </a:spcAft>
              <a:buNone/>
            </a:pPr>
            <a:r>
              <a:rPr lang="en-US" sz="1200" b="0" i="0" dirty="0">
                <a:solidFill>
                  <a:srgbClr val="000000"/>
                </a:solidFill>
                <a:effectLst/>
                <a:latin typeface="Berlingske Sans" panose="020B0604020202020204" charset="0"/>
              </a:rPr>
              <a:t>The most effective performance measures are: </a:t>
            </a:r>
          </a:p>
          <a:p>
            <a:pPr lvl="1" algn="just" fontAlgn="base">
              <a:lnSpc>
                <a:spcPts val="1425"/>
              </a:lnSpc>
              <a:buFont typeface="Arial" panose="020B0604020202020204" pitchFamily="34" charset="0"/>
              <a:buChar char="•"/>
            </a:pPr>
            <a:r>
              <a:rPr lang="en-US" sz="1200" b="1" i="0" dirty="0">
                <a:solidFill>
                  <a:srgbClr val="000000"/>
                </a:solidFill>
                <a:effectLst/>
                <a:latin typeface="Berlingske Sans" panose="020B0604020202020204" charset="0"/>
              </a:rPr>
              <a:t>Sensitive:</a:t>
            </a:r>
            <a:r>
              <a:rPr lang="en-US" sz="1200" b="0" i="0" dirty="0">
                <a:solidFill>
                  <a:srgbClr val="000000"/>
                </a:solidFill>
                <a:effectLst/>
                <a:latin typeface="Berlingske Sans" panose="020B0604020202020204" charset="0"/>
              </a:rPr>
              <a:t> Capable of detecting meaningful differences in performance </a:t>
            </a:r>
          </a:p>
          <a:p>
            <a:pPr lvl="1" algn="just" fontAlgn="base">
              <a:lnSpc>
                <a:spcPts val="1425"/>
              </a:lnSpc>
              <a:buFont typeface="Arial" panose="020B0604020202020204" pitchFamily="34" charset="0"/>
              <a:buChar char="•"/>
            </a:pPr>
            <a:r>
              <a:rPr lang="en-US" sz="1200" b="1" i="0" dirty="0">
                <a:solidFill>
                  <a:srgbClr val="000000"/>
                </a:solidFill>
                <a:effectLst/>
                <a:latin typeface="Berlingske Sans" panose="020B0604020202020204" charset="0"/>
              </a:rPr>
              <a:t>Consistent</a:t>
            </a:r>
            <a:r>
              <a:rPr lang="en-US" sz="1200" b="0" i="0" dirty="0">
                <a:solidFill>
                  <a:srgbClr val="000000"/>
                </a:solidFill>
                <a:effectLst/>
                <a:latin typeface="Berlingske Sans" panose="020B0604020202020204" charset="0"/>
              </a:rPr>
              <a:t> (Reliable): Collected and evaluated the same way every time </a:t>
            </a:r>
          </a:p>
          <a:p>
            <a:pPr lvl="1" algn="just" fontAlgn="base">
              <a:lnSpc>
                <a:spcPts val="1425"/>
              </a:lnSpc>
              <a:buFont typeface="Arial" panose="020B0604020202020204" pitchFamily="34" charset="0"/>
              <a:buChar char="•"/>
            </a:pPr>
            <a:r>
              <a:rPr lang="en-US" sz="1200" b="1" i="0" dirty="0">
                <a:solidFill>
                  <a:srgbClr val="000000"/>
                </a:solidFill>
                <a:effectLst/>
                <a:latin typeface="Berlingske Sans" panose="020B0604020202020204" charset="0"/>
              </a:rPr>
              <a:t>Accurate:</a:t>
            </a:r>
            <a:r>
              <a:rPr lang="en-US" sz="1200" b="0" i="0" dirty="0">
                <a:solidFill>
                  <a:srgbClr val="000000"/>
                </a:solidFill>
                <a:effectLst/>
                <a:latin typeface="Berlingske Sans" panose="020B0604020202020204" charset="0"/>
              </a:rPr>
              <a:t> Reflects the true value of performance as defined by the role </a:t>
            </a:r>
          </a:p>
          <a:p>
            <a:pPr algn="l" rtl="0" fontAlgn="base">
              <a:lnSpc>
                <a:spcPts val="2104"/>
              </a:lnSpc>
              <a:spcBef>
                <a:spcPts val="800"/>
              </a:spcBef>
              <a:spcAft>
                <a:spcPts val="400"/>
              </a:spcAft>
              <a:buNone/>
            </a:pPr>
            <a:r>
              <a:rPr lang="en-US" sz="1600" b="0" i="0" dirty="0">
                <a:solidFill>
                  <a:srgbClr val="73000A"/>
                </a:solidFill>
                <a:effectLst/>
                <a:latin typeface="Berlingske Sans" panose="020B0604020202020204" charset="0"/>
              </a:rPr>
              <a:t>Evidence Sources for Objectivity </a:t>
            </a:r>
            <a:endParaRPr lang="en-US" sz="1200" b="0" i="0" dirty="0">
              <a:solidFill>
                <a:srgbClr val="184167"/>
              </a:solidFill>
              <a:effectLst/>
              <a:latin typeface="Berlingske Sans" panose="020B0604020202020204" charset="0"/>
            </a:endParaRPr>
          </a:p>
          <a:p>
            <a:pPr algn="just" rtl="0" fontAlgn="base">
              <a:lnSpc>
                <a:spcPts val="1425"/>
              </a:lnSpc>
              <a:spcAft>
                <a:spcPts val="600"/>
              </a:spcAft>
              <a:buNone/>
            </a:pPr>
            <a:r>
              <a:rPr lang="en-US" sz="1200" b="0" i="0" dirty="0">
                <a:solidFill>
                  <a:srgbClr val="000000"/>
                </a:solidFill>
                <a:effectLst/>
                <a:latin typeface="Berlingske Sans" panose="020B0604020202020204" charset="0"/>
              </a:rPr>
              <a:t>Use tangible, traceable evidence whenever possible: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Direct observation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Reports and records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Completed work samples, project summaries, narratives</a:t>
            </a:r>
          </a:p>
          <a:p>
            <a:pPr lvl="1" algn="just" fontAlgn="base">
              <a:lnSpc>
                <a:spcPts val="1425"/>
              </a:lnSpc>
              <a:spcAft>
                <a:spcPts val="600"/>
              </a:spcAft>
              <a:buFont typeface="Arial" panose="020B0604020202020204" pitchFamily="34" charset="0"/>
              <a:buChar char="•"/>
            </a:pPr>
            <a:r>
              <a:rPr lang="en-US" sz="1200" b="0" i="0" dirty="0">
                <a:solidFill>
                  <a:srgbClr val="000000"/>
                </a:solidFill>
                <a:effectLst/>
                <a:latin typeface="Berlingske Sans" panose="020B0604020202020204" charset="0"/>
              </a:rPr>
              <a:t>Feedback from others (e.g., peers, clients) </a:t>
            </a:r>
          </a:p>
          <a:p>
            <a:pPr algn="just" fontAlgn="base">
              <a:lnSpc>
                <a:spcPts val="1425"/>
              </a:lnSpc>
            </a:pPr>
            <a:r>
              <a:rPr lang="en-US" sz="1200" b="0" i="0" dirty="0">
                <a:solidFill>
                  <a:srgbClr val="000000"/>
                </a:solidFill>
                <a:effectLst/>
                <a:latin typeface="Berlingske Sans" panose="020B0604020202020204" charset="0"/>
              </a:rPr>
              <a:t>Ensure the criteria: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Are attainable in the context of the employee’s workload </a:t>
            </a:r>
          </a:p>
          <a:p>
            <a:pPr lvl="1" algn="just" fontAlgn="base">
              <a:lnSpc>
                <a:spcPts val="1425"/>
              </a:lnSpc>
              <a:buFont typeface="Arial" panose="020B0604020202020204" pitchFamily="34" charset="0"/>
              <a:buChar char="•"/>
            </a:pPr>
            <a:r>
              <a:rPr lang="en-US" sz="1200" b="0" i="0" dirty="0">
                <a:solidFill>
                  <a:srgbClr val="000000"/>
                </a:solidFill>
                <a:effectLst/>
                <a:latin typeface="Berlingske Sans" panose="020B0604020202020204" charset="0"/>
              </a:rPr>
              <a:t>Demonstrate competency rather than chance or dependency on other(s)</a:t>
            </a:r>
            <a:endParaRPr lang="en-US" sz="1200" dirty="0">
              <a:solidFill>
                <a:srgbClr val="000000"/>
              </a:solidFill>
              <a:latin typeface="Berlingske Sans" panose="020B0604020202020204" charset="0"/>
            </a:endParaRPr>
          </a:p>
          <a:p>
            <a:pPr lvl="1" algn="just" fontAlgn="base">
              <a:lnSpc>
                <a:spcPts val="1425"/>
              </a:lnSpc>
              <a:buFont typeface="Arial" panose="020B0604020202020204" pitchFamily="34" charset="0"/>
              <a:buChar char="•"/>
            </a:pPr>
            <a:endParaRPr lang="en-US" sz="1200" b="0" i="0" dirty="0">
              <a:solidFill>
                <a:srgbClr val="000000"/>
              </a:solidFill>
              <a:effectLst/>
              <a:latin typeface="Berlingske Sans" panose="020B0604020202020204" charset="0"/>
            </a:endParaRPr>
          </a:p>
          <a:p>
            <a:pPr algn="just" fontAlgn="base">
              <a:lnSpc>
                <a:spcPts val="1425"/>
              </a:lnSpc>
            </a:pPr>
            <a:r>
              <a:rPr lang="en-US" sz="1200" b="1" dirty="0">
                <a:solidFill>
                  <a:srgbClr val="000000"/>
                </a:solidFill>
                <a:latin typeface="Berlingske Sans" panose="020B0604020202020204" charset="0"/>
              </a:rPr>
              <a:t>Resource: </a:t>
            </a:r>
            <a:r>
              <a:rPr lang="en-US" sz="1200" dirty="0">
                <a:solidFill>
                  <a:srgbClr val="000000"/>
                </a:solidFill>
                <a:latin typeface="Berlingske Sans" panose="020B0604020202020204" charset="0"/>
              </a:rPr>
              <a:t>Success Criteria Library</a:t>
            </a:r>
            <a:r>
              <a:rPr lang="en-US" sz="1200" b="0" i="0" dirty="0">
                <a:solidFill>
                  <a:srgbClr val="000000"/>
                </a:solidFill>
                <a:effectLst/>
                <a:latin typeface="Berlingske Sans" panose="020B0604020202020204" charset="0"/>
              </a:rPr>
              <a:t> </a:t>
            </a:r>
          </a:p>
        </p:txBody>
      </p:sp>
      <p:sp>
        <p:nvSpPr>
          <p:cNvPr id="25" name="Speech Bubble: Rectangle with Corners Rounded 24">
            <a:extLst>
              <a:ext uri="{FF2B5EF4-FFF2-40B4-BE49-F238E27FC236}">
                <a16:creationId xmlns:a16="http://schemas.microsoft.com/office/drawing/2014/main" id="{A0CB424B-F8E6-EFF1-9BD0-F7199A683084}"/>
              </a:ext>
            </a:extLst>
          </p:cNvPr>
          <p:cNvSpPr/>
          <p:nvPr/>
        </p:nvSpPr>
        <p:spPr>
          <a:xfrm>
            <a:off x="5410200" y="7391400"/>
            <a:ext cx="1905001" cy="1276350"/>
          </a:xfrm>
          <a:prstGeom prst="wedgeRoundRectCallout">
            <a:avLst>
              <a:gd name="adj1" fmla="val -38340"/>
              <a:gd name="adj2" fmla="val 6979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What words should be avoided when writing success criteria?</a:t>
            </a:r>
          </a:p>
        </p:txBody>
      </p:sp>
    </p:spTree>
    <p:extLst>
      <p:ext uri="{BB962C8B-B14F-4D97-AF65-F5344CB8AC3E}">
        <p14:creationId xmlns:p14="http://schemas.microsoft.com/office/powerpoint/2010/main" val="165299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79634-FA1B-9A8D-B6D3-CB3B022ED4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76D418-9E0D-1599-3A36-16CE539AD27E}"/>
              </a:ext>
            </a:extLst>
          </p:cNvPr>
          <p:cNvGrpSpPr/>
          <p:nvPr/>
        </p:nvGrpSpPr>
        <p:grpSpPr>
          <a:xfrm>
            <a:off x="0" y="0"/>
            <a:ext cx="7772400" cy="777240"/>
            <a:chOff x="0" y="0"/>
            <a:chExt cx="2709333" cy="270933"/>
          </a:xfrm>
        </p:grpSpPr>
        <p:sp>
          <p:nvSpPr>
            <p:cNvPr id="3" name="Freeform 3">
              <a:extLst>
                <a:ext uri="{FF2B5EF4-FFF2-40B4-BE49-F238E27FC236}">
                  <a16:creationId xmlns:a16="http://schemas.microsoft.com/office/drawing/2014/main" id="{28AF64B4-6983-97C0-9DB5-1C9D8BB75C39}"/>
                </a:ext>
              </a:extLst>
            </p:cNvPr>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dirty="0"/>
            </a:p>
          </p:txBody>
        </p:sp>
        <p:sp>
          <p:nvSpPr>
            <p:cNvPr id="4" name="TextBox 4">
              <a:extLst>
                <a:ext uri="{FF2B5EF4-FFF2-40B4-BE49-F238E27FC236}">
                  <a16:creationId xmlns:a16="http://schemas.microsoft.com/office/drawing/2014/main" id="{467A48BD-984E-2F7B-2B02-A4D29DB5D5B7}"/>
                </a:ext>
              </a:extLst>
            </p:cNvPr>
            <p:cNvSpPr txBox="1"/>
            <p:nvPr/>
          </p:nvSpPr>
          <p:spPr>
            <a:xfrm>
              <a:off x="0" y="-19050"/>
              <a:ext cx="2709333" cy="289983"/>
            </a:xfrm>
            <a:prstGeom prst="rect">
              <a:avLst/>
            </a:prstGeom>
          </p:spPr>
          <p:txBody>
            <a:bodyPr lIns="50800" tIns="50800" rIns="50800" bIns="50800" rtlCol="0" anchor="ctr"/>
            <a:lstStyle/>
            <a:p>
              <a:pPr algn="ctr">
                <a:lnSpc>
                  <a:spcPts val="1391"/>
                </a:lnSpc>
              </a:pPr>
              <a:endParaRPr dirty="0"/>
            </a:p>
          </p:txBody>
        </p:sp>
      </p:grpSp>
      <p:grpSp>
        <p:nvGrpSpPr>
          <p:cNvPr id="5" name="Group 5">
            <a:extLst>
              <a:ext uri="{FF2B5EF4-FFF2-40B4-BE49-F238E27FC236}">
                <a16:creationId xmlns:a16="http://schemas.microsoft.com/office/drawing/2014/main" id="{E7D7CACA-6735-7EC8-AE3D-B9EBE9FB4B2F}"/>
              </a:ext>
            </a:extLst>
          </p:cNvPr>
          <p:cNvGrpSpPr/>
          <p:nvPr/>
        </p:nvGrpSpPr>
        <p:grpSpPr>
          <a:xfrm>
            <a:off x="-25400" y="777241"/>
            <a:ext cx="7772400" cy="1661159"/>
            <a:chOff x="0" y="0"/>
            <a:chExt cx="2709333" cy="595033"/>
          </a:xfrm>
        </p:grpSpPr>
        <p:sp>
          <p:nvSpPr>
            <p:cNvPr id="6" name="Freeform 6">
              <a:extLst>
                <a:ext uri="{FF2B5EF4-FFF2-40B4-BE49-F238E27FC236}">
                  <a16:creationId xmlns:a16="http://schemas.microsoft.com/office/drawing/2014/main" id="{8799ADF8-3F53-4419-4A90-E2B58445EAEA}"/>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dirty="0"/>
            </a:p>
          </p:txBody>
        </p:sp>
        <p:sp>
          <p:nvSpPr>
            <p:cNvPr id="7" name="TextBox 7">
              <a:extLst>
                <a:ext uri="{FF2B5EF4-FFF2-40B4-BE49-F238E27FC236}">
                  <a16:creationId xmlns:a16="http://schemas.microsoft.com/office/drawing/2014/main" id="{A5F118EA-2202-FCA2-F4AC-21A99F5F525D}"/>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dirty="0"/>
            </a:p>
          </p:txBody>
        </p:sp>
      </p:grpSp>
      <p:sp>
        <p:nvSpPr>
          <p:cNvPr id="8" name="TextBox 8">
            <a:extLst>
              <a:ext uri="{FF2B5EF4-FFF2-40B4-BE49-F238E27FC236}">
                <a16:creationId xmlns:a16="http://schemas.microsoft.com/office/drawing/2014/main" id="{E15C0659-9087-00AA-40F1-4D1214442AC0}"/>
              </a:ext>
            </a:extLst>
          </p:cNvPr>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dirty="0">
                <a:solidFill>
                  <a:srgbClr val="FFFFFF"/>
                </a:solidFill>
                <a:latin typeface="Berlingske Sans" panose="020B0604020202020204" charset="0"/>
                <a:ea typeface="Berlingske Sans Bold"/>
                <a:cs typeface="Berlingske Sans Bold"/>
                <a:sym typeface="Berlingske Sans Bold"/>
              </a:rPr>
              <a:t>PERFORMANCE CHARACTERISTICS</a:t>
            </a:r>
          </a:p>
        </p:txBody>
      </p:sp>
      <p:sp>
        <p:nvSpPr>
          <p:cNvPr id="10" name="TextBox 10">
            <a:extLst>
              <a:ext uri="{FF2B5EF4-FFF2-40B4-BE49-F238E27FC236}">
                <a16:creationId xmlns:a16="http://schemas.microsoft.com/office/drawing/2014/main" id="{172AB0D3-BC3A-FC0C-A8FD-712FB525C556}"/>
              </a:ext>
            </a:extLst>
          </p:cNvPr>
          <p:cNvSpPr txBox="1"/>
          <p:nvPr/>
        </p:nvSpPr>
        <p:spPr>
          <a:xfrm>
            <a:off x="233686" y="811062"/>
            <a:ext cx="7517686" cy="346249"/>
          </a:xfrm>
          <a:prstGeom prst="rect">
            <a:avLst/>
          </a:prstGeom>
        </p:spPr>
        <p:txBody>
          <a:bodyPr lIns="0" tIns="0" rIns="0" bIns="0" rtlCol="0" anchor="t">
            <a:spAutoFit/>
          </a:bodyPr>
          <a:lstStyle/>
          <a:p>
            <a:pPr>
              <a:lnSpc>
                <a:spcPts val="2800"/>
              </a:lnSpc>
            </a:pPr>
            <a:r>
              <a:rPr lang="en-US" sz="2000" b="1" dirty="0">
                <a:solidFill>
                  <a:srgbClr val="1F414D"/>
                </a:solidFill>
                <a:latin typeface="Berlingske Sans" panose="020B0604020202020204" charset="0"/>
              </a:rPr>
              <a:t>UNDERSTANDING PERFORMANCE CHARACTERISTICS</a:t>
            </a:r>
            <a:endParaRPr lang="en-US" sz="2000" b="1" dirty="0">
              <a:solidFill>
                <a:srgbClr val="1F414D"/>
              </a:solidFill>
              <a:latin typeface="Berlingske Sans" panose="020B0604020202020204" charset="0"/>
              <a:sym typeface="Berlingske Sans Bold"/>
            </a:endParaRPr>
          </a:p>
        </p:txBody>
      </p:sp>
      <p:sp>
        <p:nvSpPr>
          <p:cNvPr id="11" name="TextBox 11">
            <a:extLst>
              <a:ext uri="{FF2B5EF4-FFF2-40B4-BE49-F238E27FC236}">
                <a16:creationId xmlns:a16="http://schemas.microsoft.com/office/drawing/2014/main" id="{1157B439-505B-6F8F-1163-DB22ECAD4471}"/>
              </a:ext>
            </a:extLst>
          </p:cNvPr>
          <p:cNvSpPr txBox="1"/>
          <p:nvPr/>
        </p:nvSpPr>
        <p:spPr>
          <a:xfrm>
            <a:off x="302888" y="2460625"/>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panose="020B0604020202020204" charset="0"/>
                <a:ea typeface="Berlingske Sans Bold"/>
                <a:cs typeface="Berlingske Sans Bold"/>
                <a:sym typeface="Berlingske Sans Bold"/>
              </a:rPr>
              <a:t>PERFORMANCE CHARACTERISTICS EXAMPLES</a:t>
            </a:r>
          </a:p>
        </p:txBody>
      </p:sp>
      <p:sp>
        <p:nvSpPr>
          <p:cNvPr id="12" name="TextBox 12">
            <a:extLst>
              <a:ext uri="{FF2B5EF4-FFF2-40B4-BE49-F238E27FC236}">
                <a16:creationId xmlns:a16="http://schemas.microsoft.com/office/drawing/2014/main" id="{07AC6F7B-7117-77EA-4C3F-57C99BF22ABE}"/>
              </a:ext>
            </a:extLst>
          </p:cNvPr>
          <p:cNvSpPr txBox="1"/>
          <p:nvPr/>
        </p:nvSpPr>
        <p:spPr>
          <a:xfrm>
            <a:off x="304800" y="2743200"/>
            <a:ext cx="7252759" cy="6445354"/>
          </a:xfrm>
          <a:prstGeom prst="rect">
            <a:avLst/>
          </a:prstGeom>
        </p:spPr>
        <p:txBody>
          <a:bodyPr wrap="square" lIns="0" tIns="0" rIns="0" bIns="0" rtlCol="0" anchor="t">
            <a:spAutoFit/>
          </a:bodyPr>
          <a:lstStyle/>
          <a:p>
            <a:pPr algn="l">
              <a:lnSpc>
                <a:spcPts val="1960"/>
              </a:lnSpc>
            </a:pPr>
            <a:r>
              <a:rPr lang="en-US" sz="1200" dirty="0">
                <a:solidFill>
                  <a:srgbClr val="000000"/>
                </a:solidFill>
                <a:latin typeface="Berlingske Sans" panose="020B0604020202020204" charset="0"/>
              </a:rPr>
              <a:t>Reference the Performance Characteristics Library to select performance characteristics for the employee’s role.  </a:t>
            </a:r>
            <a:r>
              <a:rPr lang="en-US" sz="1200" b="1" dirty="0">
                <a:solidFill>
                  <a:srgbClr val="000000"/>
                </a:solidFill>
                <a:latin typeface="Berlingske Sans" panose="020B0604020202020204" charset="0"/>
              </a:rPr>
              <a:t>What behaviors will be needed for this employee to be successful in this role?</a:t>
            </a:r>
          </a:p>
          <a:p>
            <a:pPr algn="l">
              <a:lnSpc>
                <a:spcPts val="1960"/>
              </a:lnSpc>
            </a:pPr>
            <a:r>
              <a:rPr lang="en-US" sz="1200" b="1" dirty="0">
                <a:solidFill>
                  <a:srgbClr val="000000"/>
                </a:solidFill>
                <a:latin typeface="Berlingske Sans" panose="020B0604020202020204" charset="0"/>
              </a:rPr>
              <a:t>From the library tool: </a:t>
            </a:r>
          </a:p>
          <a:p>
            <a:pPr algn="l">
              <a:lnSpc>
                <a:spcPts val="1960"/>
              </a:lnSpc>
            </a:pPr>
            <a:r>
              <a:rPr lang="en-US" sz="1200" b="1" dirty="0">
                <a:solidFill>
                  <a:srgbClr val="000000"/>
                </a:solidFill>
                <a:latin typeface="Berlingske Sans" panose="020B0604020202020204" charset="0"/>
              </a:rPr>
              <a:t>Accountability</a:t>
            </a:r>
          </a:p>
          <a:p>
            <a:pPr fontAlgn="base"/>
            <a:r>
              <a:rPr lang="en-US" sz="1200" dirty="0"/>
              <a:t>Takes ownership of work, decisions, and outcomes. Accepts responsibility for successes and setbacks and aligns actions with institutional values and expectations. </a:t>
            </a:r>
          </a:p>
          <a:p>
            <a:pPr marL="171450" indent="-171450" fontAlgn="base">
              <a:buFont typeface="Arial" panose="020B0604020202020204" pitchFamily="34" charset="0"/>
              <a:buChar char="•"/>
            </a:pPr>
            <a:r>
              <a:rPr lang="en-US" sz="1200" dirty="0"/>
              <a:t>Acknowledges personal contributions to outcomes—positive or negative—without shifting blame </a:t>
            </a:r>
          </a:p>
          <a:p>
            <a:pPr marL="171450" indent="-171450" fontAlgn="base">
              <a:buFont typeface="Arial" panose="020B0604020202020204" pitchFamily="34" charset="0"/>
              <a:buChar char="•"/>
            </a:pPr>
            <a:r>
              <a:rPr lang="en-US" sz="1200" dirty="0"/>
              <a:t>Accepts feedback constructively and applies it to improve future performance </a:t>
            </a:r>
          </a:p>
          <a:p>
            <a:pPr marL="171450" indent="-171450" fontAlgn="base">
              <a:buFont typeface="Arial" panose="020B0604020202020204" pitchFamily="34" charset="0"/>
              <a:buChar char="•"/>
            </a:pPr>
            <a:r>
              <a:rPr lang="en-US" sz="1200" dirty="0"/>
              <a:t>Makes ethical decisions aligned with institutional standards, even when inconvenient </a:t>
            </a:r>
          </a:p>
          <a:p>
            <a:pPr marL="171450" indent="-171450" fontAlgn="base">
              <a:buFont typeface="Arial" panose="020B0604020202020204" pitchFamily="34" charset="0"/>
              <a:buChar char="•"/>
            </a:pPr>
            <a:r>
              <a:rPr lang="en-US" sz="1200" dirty="0"/>
              <a:t>Escalates issues or risks proactively rather than ignoring them </a:t>
            </a:r>
          </a:p>
          <a:p>
            <a:pPr marL="171450" indent="-171450" fontAlgn="base">
              <a:buFont typeface="Arial" panose="020B0604020202020204" pitchFamily="34" charset="0"/>
              <a:buChar char="•"/>
            </a:pPr>
            <a:r>
              <a:rPr lang="en-US" sz="1200" dirty="0"/>
              <a:t>Demonstrates consistency between words and actions (i.e., "walks the talk") </a:t>
            </a:r>
          </a:p>
          <a:p>
            <a:pPr marL="171450" indent="-171450" fontAlgn="base">
              <a:buFont typeface="Arial" panose="020B0604020202020204" pitchFamily="34" charset="0"/>
              <a:buChar char="•"/>
            </a:pPr>
            <a:r>
              <a:rPr lang="en-US" sz="1200" dirty="0"/>
              <a:t>Takes initiative to resolve problems within one’s scope of influence </a:t>
            </a:r>
          </a:p>
          <a:p>
            <a:pPr marL="171450" indent="-171450" fontAlgn="base">
              <a:buFont typeface="Arial" panose="020B0604020202020204" pitchFamily="34" charset="0"/>
              <a:buChar char="•"/>
            </a:pPr>
            <a:r>
              <a:rPr lang="en-US" sz="1200" dirty="0"/>
              <a:t>Communicates transparently about challenges, progress, or mistakes </a:t>
            </a:r>
          </a:p>
          <a:p>
            <a:pPr fontAlgn="base">
              <a:lnSpc>
                <a:spcPts val="1960"/>
              </a:lnSpc>
            </a:pPr>
            <a:r>
              <a:rPr lang="en-US" sz="1200" b="1" dirty="0">
                <a:solidFill>
                  <a:srgbClr val="000000"/>
                </a:solidFill>
                <a:latin typeface="Berlingske Sans" panose="020B0604020202020204" charset="0"/>
              </a:rPr>
              <a:t>Interpersonal Influence </a:t>
            </a:r>
          </a:p>
          <a:p>
            <a:pPr fontAlgn="base"/>
            <a:r>
              <a:rPr lang="en-US" sz="1200" dirty="0"/>
              <a:t>Builds rapport and uses emotional intelligence, communication skills, and relationship awareness to shape outcomes and gain support. Adapts approach to engage others, resolve differences, and move ideas forward constructively. </a:t>
            </a:r>
          </a:p>
          <a:p>
            <a:pPr marL="171450" indent="-171450" fontAlgn="base">
              <a:buFont typeface="Arial" panose="020B0604020202020204" pitchFamily="34" charset="0"/>
              <a:buChar char="•"/>
            </a:pPr>
            <a:r>
              <a:rPr lang="en-US" sz="1200" dirty="0"/>
              <a:t>Builds positive relationships across levels, functions, and backgrounds </a:t>
            </a:r>
          </a:p>
          <a:p>
            <a:pPr marL="171450" indent="-171450" fontAlgn="base">
              <a:buFont typeface="Arial" panose="020B0604020202020204" pitchFamily="34" charset="0"/>
              <a:buChar char="•"/>
            </a:pPr>
            <a:r>
              <a:rPr lang="en-US" sz="1200" dirty="0"/>
              <a:t>Uses persuasion and diplomacy to gain buy-in without relying on authority </a:t>
            </a:r>
          </a:p>
          <a:p>
            <a:pPr marL="171450" indent="-171450" fontAlgn="base">
              <a:buFont typeface="Arial" panose="020B0604020202020204" pitchFamily="34" charset="0"/>
              <a:buChar char="•"/>
            </a:pPr>
            <a:r>
              <a:rPr lang="en-US" sz="1200" dirty="0"/>
              <a:t>Adapts tone, style, and messaging to fit the audience and context </a:t>
            </a:r>
          </a:p>
          <a:p>
            <a:pPr marL="171450" indent="-171450" fontAlgn="base">
              <a:buFont typeface="Arial" panose="020B0604020202020204" pitchFamily="34" charset="0"/>
              <a:buChar char="•"/>
            </a:pPr>
            <a:r>
              <a:rPr lang="en-US" sz="1200" dirty="0"/>
              <a:t>Navigates sensitive conversations tactfully and constructively </a:t>
            </a:r>
          </a:p>
          <a:p>
            <a:pPr marL="171450" indent="-171450" fontAlgn="base">
              <a:buFont typeface="Arial" panose="020B0604020202020204" pitchFamily="34" charset="0"/>
              <a:buChar char="•"/>
            </a:pPr>
            <a:r>
              <a:rPr lang="en-US" sz="1200" dirty="0"/>
              <a:t>Recognizes and responds to nonverbal cues and emotional dynamics in group settings </a:t>
            </a:r>
          </a:p>
          <a:p>
            <a:pPr marL="171450" indent="-171450" fontAlgn="base">
              <a:buFont typeface="Arial" panose="020B0604020202020204" pitchFamily="34" charset="0"/>
              <a:buChar char="•"/>
            </a:pPr>
            <a:r>
              <a:rPr lang="en-US" sz="1200" dirty="0"/>
              <a:t>Anticipates objections and tailors messaging to address concerns or motivations </a:t>
            </a:r>
          </a:p>
          <a:p>
            <a:pPr fontAlgn="base">
              <a:lnSpc>
                <a:spcPts val="1960"/>
              </a:lnSpc>
            </a:pPr>
            <a:r>
              <a:rPr lang="en-US" sz="1200" b="1" dirty="0">
                <a:solidFill>
                  <a:srgbClr val="000000"/>
                </a:solidFill>
                <a:latin typeface="Berlingske Sans" panose="020B0604020202020204" charset="0"/>
              </a:rPr>
              <a:t>Service Excellence </a:t>
            </a:r>
          </a:p>
          <a:p>
            <a:pPr fontAlgn="base"/>
            <a:r>
              <a:rPr lang="en-US" sz="1200" dirty="0"/>
              <a:t>Provides high-quality support and follows through with professionalism. Maintains responsiveness and courtesy in interactions with internal and external stakeholders. </a:t>
            </a:r>
          </a:p>
          <a:p>
            <a:pPr marL="171450" indent="-171450" fontAlgn="base">
              <a:buFont typeface="Arial" panose="020B0604020202020204" pitchFamily="34" charset="0"/>
              <a:buChar char="•"/>
            </a:pPr>
            <a:r>
              <a:rPr lang="en-US" sz="1200" dirty="0"/>
              <a:t>Responds promptly and courteously to student, faculty, or staff requests </a:t>
            </a:r>
          </a:p>
          <a:p>
            <a:pPr marL="171450" indent="-171450" fontAlgn="base">
              <a:buFont typeface="Arial" panose="020B0604020202020204" pitchFamily="34" charset="0"/>
              <a:buChar char="•"/>
            </a:pPr>
            <a:r>
              <a:rPr lang="en-US" sz="1200" dirty="0"/>
              <a:t>Follows up to ensure issues are resolved to satisfaction </a:t>
            </a:r>
          </a:p>
          <a:p>
            <a:pPr marL="171450" indent="-171450" fontAlgn="base">
              <a:buFont typeface="Arial" panose="020B0604020202020204" pitchFamily="34" charset="0"/>
              <a:buChar char="•"/>
            </a:pPr>
            <a:r>
              <a:rPr lang="en-US" sz="1200" dirty="0"/>
              <a:t>Maintains a positive and solution-oriented demeanor, even under pressure </a:t>
            </a:r>
          </a:p>
          <a:p>
            <a:pPr marL="171450" indent="-171450" fontAlgn="base">
              <a:buFont typeface="Arial" panose="020B0604020202020204" pitchFamily="34" charset="0"/>
              <a:buChar char="•"/>
            </a:pPr>
            <a:r>
              <a:rPr lang="en-US" sz="1200" dirty="0"/>
              <a:t>Proactively identifies service gaps or barriers and addresses them </a:t>
            </a:r>
          </a:p>
          <a:p>
            <a:pPr marL="171450" indent="-171450" fontAlgn="base">
              <a:buFont typeface="Arial" panose="020B0604020202020204" pitchFamily="34" charset="0"/>
              <a:buChar char="•"/>
            </a:pPr>
            <a:r>
              <a:rPr lang="en-US" sz="1200" dirty="0"/>
              <a:t>Represents the university with professionalism in all external interactions </a:t>
            </a:r>
          </a:p>
          <a:p>
            <a:pPr algn="l">
              <a:lnSpc>
                <a:spcPts val="1960"/>
              </a:lnSpc>
            </a:pPr>
            <a:endParaRPr lang="en-US" sz="1200" b="1" dirty="0">
              <a:solidFill>
                <a:srgbClr val="000000"/>
              </a:solidFill>
              <a:latin typeface="Berlingske Sans" panose="020B0604020202020204" charset="0"/>
            </a:endParaRPr>
          </a:p>
        </p:txBody>
      </p:sp>
      <p:grpSp>
        <p:nvGrpSpPr>
          <p:cNvPr id="13" name="Group 13">
            <a:extLst>
              <a:ext uri="{FF2B5EF4-FFF2-40B4-BE49-F238E27FC236}">
                <a16:creationId xmlns:a16="http://schemas.microsoft.com/office/drawing/2014/main" id="{4F14244E-CC28-4E66-CEAB-92A03831942A}"/>
              </a:ext>
            </a:extLst>
          </p:cNvPr>
          <p:cNvGrpSpPr/>
          <p:nvPr/>
        </p:nvGrpSpPr>
        <p:grpSpPr>
          <a:xfrm>
            <a:off x="0" y="8763000"/>
            <a:ext cx="7772400" cy="1295399"/>
            <a:chOff x="0" y="0"/>
            <a:chExt cx="2709333" cy="1988795"/>
          </a:xfrm>
        </p:grpSpPr>
        <p:sp>
          <p:nvSpPr>
            <p:cNvPr id="14" name="Freeform 14">
              <a:extLst>
                <a:ext uri="{FF2B5EF4-FFF2-40B4-BE49-F238E27FC236}">
                  <a16:creationId xmlns:a16="http://schemas.microsoft.com/office/drawing/2014/main" id="{742062DD-621A-238D-7020-406402C49BF6}"/>
                </a:ext>
              </a:extLst>
            </p:cNvPr>
            <p:cNvSpPr/>
            <p:nvPr/>
          </p:nvSpPr>
          <p:spPr>
            <a:xfrm>
              <a:off x="0" y="0"/>
              <a:ext cx="2709333" cy="1988795"/>
            </a:xfrm>
            <a:custGeom>
              <a:avLst/>
              <a:gdLst/>
              <a:ahLst/>
              <a:cxnLst/>
              <a:rect l="l" t="t" r="r" b="b"/>
              <a:pathLst>
                <a:path w="2709333" h="1988795">
                  <a:moveTo>
                    <a:pt x="0" y="0"/>
                  </a:moveTo>
                  <a:lnTo>
                    <a:pt x="2709333" y="0"/>
                  </a:lnTo>
                  <a:lnTo>
                    <a:pt x="2709333" y="1988795"/>
                  </a:lnTo>
                  <a:lnTo>
                    <a:pt x="0" y="1988795"/>
                  </a:lnTo>
                  <a:close/>
                </a:path>
              </a:pathLst>
            </a:custGeom>
            <a:solidFill>
              <a:srgbClr val="F2F2F2"/>
            </a:solidFill>
          </p:spPr>
          <p:txBody>
            <a:bodyPr/>
            <a:lstStyle/>
            <a:p>
              <a:endParaRPr lang="en-US" dirty="0"/>
            </a:p>
          </p:txBody>
        </p:sp>
        <p:sp>
          <p:nvSpPr>
            <p:cNvPr id="15" name="TextBox 15">
              <a:extLst>
                <a:ext uri="{FF2B5EF4-FFF2-40B4-BE49-F238E27FC236}">
                  <a16:creationId xmlns:a16="http://schemas.microsoft.com/office/drawing/2014/main" id="{65DE83BE-513C-3145-E7E6-92AABDE38F36}"/>
                </a:ext>
              </a:extLst>
            </p:cNvPr>
            <p:cNvSpPr txBox="1"/>
            <p:nvPr/>
          </p:nvSpPr>
          <p:spPr>
            <a:xfrm>
              <a:off x="0" y="-19050"/>
              <a:ext cx="2709333" cy="2007845"/>
            </a:xfrm>
            <a:prstGeom prst="rect">
              <a:avLst/>
            </a:prstGeom>
          </p:spPr>
          <p:txBody>
            <a:bodyPr lIns="50800" tIns="50800" rIns="50800" bIns="50800" rtlCol="0" anchor="ctr"/>
            <a:lstStyle/>
            <a:p>
              <a:pPr algn="ctr">
                <a:lnSpc>
                  <a:spcPts val="1391"/>
                </a:lnSpc>
              </a:pPr>
              <a:endParaRPr dirty="0"/>
            </a:p>
          </p:txBody>
        </p:sp>
      </p:grpSp>
      <p:sp>
        <p:nvSpPr>
          <p:cNvPr id="22" name="TextBox 21">
            <a:extLst>
              <a:ext uri="{FF2B5EF4-FFF2-40B4-BE49-F238E27FC236}">
                <a16:creationId xmlns:a16="http://schemas.microsoft.com/office/drawing/2014/main" id="{3B47B702-E3B6-8BEC-10FC-393D46D32E0D}"/>
              </a:ext>
            </a:extLst>
          </p:cNvPr>
          <p:cNvSpPr txBox="1"/>
          <p:nvPr/>
        </p:nvSpPr>
        <p:spPr>
          <a:xfrm>
            <a:off x="233686" y="8942916"/>
            <a:ext cx="7210014" cy="811761"/>
          </a:xfrm>
          <a:prstGeom prst="rect">
            <a:avLst/>
          </a:prstGeom>
          <a:noFill/>
        </p:spPr>
        <p:txBody>
          <a:bodyPr wrap="square">
            <a:spAutoFit/>
          </a:bodyPr>
          <a:lstStyle/>
          <a:p>
            <a:pPr algn="just" rtl="0" fontAlgn="base">
              <a:lnSpc>
                <a:spcPts val="1425"/>
              </a:lnSpc>
              <a:buNone/>
            </a:pPr>
            <a:r>
              <a:rPr lang="en-US" sz="1200" b="1" i="0" dirty="0">
                <a:solidFill>
                  <a:srgbClr val="730009"/>
                </a:solidFill>
                <a:effectLst/>
                <a:latin typeface="Berlingske Sans" panose="020B0604020202020204" charset="0"/>
              </a:rPr>
              <a:t>PRO TIP: Utilize USC secure AI resources and tools to assist you in writing successful and exceptional success criteria and performance characteristics</a:t>
            </a:r>
            <a:r>
              <a:rPr lang="en-US" sz="1200" b="0" i="0" dirty="0">
                <a:solidFill>
                  <a:srgbClr val="730009"/>
                </a:solidFill>
                <a:effectLst/>
                <a:latin typeface="Berlingske Sans" panose="020B0604020202020204" charset="0"/>
              </a:rPr>
              <a:t> </a:t>
            </a:r>
            <a:endParaRPr lang="en-US" sz="1200" b="0" i="0" dirty="0">
              <a:solidFill>
                <a:srgbClr val="000000"/>
              </a:solidFill>
              <a:effectLst/>
              <a:latin typeface="Berlingske Sans" panose="020B0604020202020204" charset="0"/>
            </a:endParaRPr>
          </a:p>
          <a:p>
            <a:pPr algn="just" rtl="0" fontAlgn="base">
              <a:lnSpc>
                <a:spcPts val="1425"/>
              </a:lnSpc>
              <a:buNone/>
            </a:pPr>
            <a:r>
              <a:rPr lang="en-US" sz="1200" b="0" i="0" dirty="0">
                <a:solidFill>
                  <a:srgbClr val="000000"/>
                </a:solidFill>
                <a:effectLst/>
                <a:latin typeface="Berlingske Sans" panose="020B0604020202020204" charset="0"/>
              </a:rPr>
              <a:t> </a:t>
            </a:r>
          </a:p>
          <a:p>
            <a:pPr algn="just" rtl="0" fontAlgn="base">
              <a:lnSpc>
                <a:spcPts val="1425"/>
              </a:lnSpc>
              <a:buNone/>
            </a:pPr>
            <a:r>
              <a:rPr lang="en-US" sz="1200" b="0" i="0" dirty="0">
                <a:solidFill>
                  <a:srgbClr val="000000"/>
                </a:solidFill>
                <a:effectLst/>
                <a:latin typeface="Berlingske Sans" panose="020B0604020202020204" charset="0"/>
              </a:rPr>
              <a:t>For additional guidance, contact your coll/div HR Representative or DHR-Employee Relations. </a:t>
            </a:r>
          </a:p>
        </p:txBody>
      </p:sp>
      <p:sp>
        <p:nvSpPr>
          <p:cNvPr id="9" name="TextBox 8">
            <a:extLst>
              <a:ext uri="{FF2B5EF4-FFF2-40B4-BE49-F238E27FC236}">
                <a16:creationId xmlns:a16="http://schemas.microsoft.com/office/drawing/2014/main" id="{286301CA-38C7-38F3-D691-4787F4B5AC45}"/>
              </a:ext>
            </a:extLst>
          </p:cNvPr>
          <p:cNvSpPr txBox="1"/>
          <p:nvPr/>
        </p:nvSpPr>
        <p:spPr>
          <a:xfrm>
            <a:off x="152400" y="1206718"/>
            <a:ext cx="7188986" cy="1369606"/>
          </a:xfrm>
          <a:prstGeom prst="rect">
            <a:avLst/>
          </a:prstGeom>
          <a:noFill/>
        </p:spPr>
        <p:txBody>
          <a:bodyPr wrap="square" rtlCol="0">
            <a:spAutoFit/>
          </a:bodyPr>
          <a:lstStyle/>
          <a:p>
            <a:pPr fontAlgn="base">
              <a:spcAft>
                <a:spcPts val="600"/>
              </a:spcAft>
            </a:pPr>
            <a:r>
              <a:rPr lang="en-US" sz="1200" dirty="0">
                <a:latin typeface="Berlingske Sans" panose="020B0604020202020204" charset="0"/>
              </a:rPr>
              <a:t>These characteristics represent the core behaviors and values expected of university employees to be successful in their roles. Each performance characteristic should be evaluated based on observable actions demonstrated throughout the review period and rated as either “Successful” or “Unsuccessful.” </a:t>
            </a:r>
          </a:p>
          <a:p>
            <a:pPr fontAlgn="base"/>
            <a:r>
              <a:rPr lang="en-US" sz="1200" dirty="0">
                <a:latin typeface="Berlingske Sans" panose="020B0604020202020204" charset="0"/>
              </a:rPr>
              <a:t>Each characteristic should include a clear definition and a set of behavioral indicators to support meaningful dialogue and consistent evaluation during performance reviews</a:t>
            </a:r>
            <a:r>
              <a:rPr lang="en-US" dirty="0"/>
              <a:t>. </a:t>
            </a:r>
          </a:p>
          <a:p>
            <a:endParaRPr lang="en-US" sz="1200" dirty="0">
              <a:latin typeface="Berlingske Sans" panose="020B0604020202020204" charset="0"/>
            </a:endParaRPr>
          </a:p>
        </p:txBody>
      </p:sp>
    </p:spTree>
    <p:extLst>
      <p:ext uri="{BB962C8B-B14F-4D97-AF65-F5344CB8AC3E}">
        <p14:creationId xmlns:p14="http://schemas.microsoft.com/office/powerpoint/2010/main" val="886758276"/>
      </p:ext>
    </p:extLst>
  </p:cSld>
  <p:clrMapOvr>
    <a:masterClrMapping/>
  </p:clrMapOvr>
</p:sld>
</file>

<file path=ppt/theme/theme1.xml><?xml version="1.0" encoding="utf-8"?>
<a:theme xmlns:a="http://schemas.openxmlformats.org/drawingml/2006/main" name="Office Theme">
  <a:themeElements>
    <a:clrScheme name="USC">
      <a:dk1>
        <a:sysClr val="windowText" lastClr="000000"/>
      </a:dk1>
      <a:lt1>
        <a:sysClr val="window" lastClr="FFFFFF"/>
      </a:lt1>
      <a:dk2>
        <a:srgbClr val="44546A"/>
      </a:dk2>
      <a:lt2>
        <a:srgbClr val="E7E6E6"/>
      </a:lt2>
      <a:accent1>
        <a:srgbClr val="21578A"/>
      </a:accent1>
      <a:accent2>
        <a:srgbClr val="73000A"/>
      </a:accent2>
      <a:accent3>
        <a:srgbClr val="A5A5A5"/>
      </a:accent3>
      <a:accent4>
        <a:srgbClr val="D7A900"/>
      </a:accent4>
      <a:accent5>
        <a:srgbClr val="3CB6CE"/>
      </a:accent5>
      <a:accent6>
        <a:srgbClr val="427730"/>
      </a:accent6>
      <a:hlink>
        <a:srgbClr val="0563C1"/>
      </a:hlink>
      <a:folHlink>
        <a:srgbClr val="B6B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aa1408-02a6-4d05-85c1-23d087295277" xsi:nil="true"/>
    <lcf76f155ced4ddcb4097134ff3c332f xmlns="d27dd7e3-189b-40ed-ab3e-b20907a36d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3519CF646AB84887D35B169A9BB7FB" ma:contentTypeVersion="13" ma:contentTypeDescription="Create a new document." ma:contentTypeScope="" ma:versionID="cadbd41eb6e8e72bc0cf6a4e9dabaa8f">
  <xsd:schema xmlns:xsd="http://www.w3.org/2001/XMLSchema" xmlns:xs="http://www.w3.org/2001/XMLSchema" xmlns:p="http://schemas.microsoft.com/office/2006/metadata/properties" xmlns:ns2="d27dd7e3-189b-40ed-ab3e-b20907a36d21" xmlns:ns3="bcaa1408-02a6-4d05-85c1-23d087295277" targetNamespace="http://schemas.microsoft.com/office/2006/metadata/properties" ma:root="true" ma:fieldsID="1e10686fb9beb2d0bde75a31892b02bd" ns2:_="" ns3:_="">
    <xsd:import namespace="d27dd7e3-189b-40ed-ab3e-b20907a36d21"/>
    <xsd:import namespace="bcaa1408-02a6-4d05-85c1-23d0872952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dd7e3-189b-40ed-ab3e-b20907a36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aa1408-02a6-4d05-85c1-23d0872952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32cc62-dbea-44bb-b74d-a07021cbd339}" ma:internalName="TaxCatchAll" ma:showField="CatchAllData" ma:web="bcaa1408-02a6-4d05-85c1-23d087295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25626-1B6F-49E5-9FB9-29117C06B61F}">
  <ds:schemaRefs>
    <ds:schemaRef ds:uri="http://schemas.microsoft.com/sharepoint/v3/contenttype/forms"/>
  </ds:schemaRefs>
</ds:datastoreItem>
</file>

<file path=customXml/itemProps2.xml><?xml version="1.0" encoding="utf-8"?>
<ds:datastoreItem xmlns:ds="http://schemas.openxmlformats.org/officeDocument/2006/customXml" ds:itemID="{C0B37408-2110-4A0A-92FF-827847931105}">
  <ds:schemaRefs>
    <ds:schemaRef ds:uri="http://purl.org/dc/elements/1.1/"/>
    <ds:schemaRef ds:uri="bcaa1408-02a6-4d05-85c1-23d087295277"/>
    <ds:schemaRef ds:uri="d27dd7e3-189b-40ed-ab3e-b20907a36d2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4EE27E4-76F5-4631-92EB-872336524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dd7e3-189b-40ed-ab3e-b20907a36d21"/>
    <ds:schemaRef ds:uri="bcaa1408-02a6-4d05-85c1-23d087295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b2a4b19-d135-420e-8bb2-b1cd238998cc}" enabled="0" method="" siteId="{4b2a4b19-d135-420e-8bb2-b1cd238998cc}" removed="1"/>
</clbl:labelList>
</file>

<file path=docProps/app.xml><?xml version="1.0" encoding="utf-8"?>
<Properties xmlns="http://schemas.openxmlformats.org/officeDocument/2006/extended-properties" xmlns:vt="http://schemas.openxmlformats.org/officeDocument/2006/docPropsVTypes">
  <TotalTime>950</TotalTime>
  <Words>2047</Words>
  <Application>Microsoft Office PowerPoint</Application>
  <PresentationFormat>Custom</PresentationFormat>
  <Paragraphs>181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Berlingske Sans</vt:lpstr>
      <vt:lpstr>Calibri</vt:lpstr>
      <vt:lpstr>Arial</vt:lpstr>
      <vt:lpstr>Berlingske Sans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2.0 Writing PDs. PG</dc:title>
  <dc:creator>Donnelly, Cathy</dc:creator>
  <cp:lastModifiedBy>Pruitt, Kimberley</cp:lastModifiedBy>
  <cp:revision>25</cp:revision>
  <dcterms:created xsi:type="dcterms:W3CDTF">2006-08-16T00:00:00Z</dcterms:created>
  <dcterms:modified xsi:type="dcterms:W3CDTF">2025-07-30T16:07:22Z</dcterms:modified>
  <dc:identifier>DAGivUd-2xg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0x010100413519CF646AB84887D35B169A9BB7FB</vt:lpwstr>
  </property>
  <property fmtid="{D5CDD505-2E9C-101B-9397-08002B2CF9AE}" pid="3" name="MediaServiceImageTags">
    <vt:lpwstr/>
  </property>
</Properties>
</file>