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handoutMasterIdLst>
    <p:handoutMasterId r:id="rId11"/>
  </p:handoutMasterIdLst>
  <p:sldIdLst>
    <p:sldId id="256" r:id="rId5"/>
    <p:sldId id="257" r:id="rId6"/>
    <p:sldId id="258" r:id="rId7"/>
    <p:sldId id="266" r:id="rId8"/>
    <p:sldId id="265" r:id="rId9"/>
  </p:sldIdLst>
  <p:sldSz cx="7772400" cy="10058400"/>
  <p:notesSz cx="6858000" cy="9144000"/>
  <p:embeddedFontLst>
    <p:embeddedFont>
      <p:font typeface="Berlingske Sans" panose="020B0604020202020204" charset="0"/>
      <p:regular r:id="rId12"/>
      <p:bold r:id="rId13"/>
      <p:italic r:id="rId14"/>
      <p:boldItalic r:id="rId15"/>
    </p:embeddedFont>
    <p:embeddedFont>
      <p:font typeface="Berlingske Sans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8B187-0A18-4BE9-B8BF-663DE869E236}" v="3" dt="2025-07-30T14:38:16.840"/>
    <p1510:client id="{5CF3E38B-C1D3-4C36-8688-542065A83874}" v="1" dt="2025-07-30T14:42:40.650"/>
    <p1510:client id="{81FA50BA-1B98-4E31-B1CC-6203D0179212}" v="2" dt="2025-07-30T16:09:22.138"/>
    <p1510:client id="{E7922104-6609-4CF9-8186-8B1C579C6973}" v="24" dt="2025-07-30T15:35:05.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303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uitt, Kimberley" userId="S::kpruitt2@mailbox.sc.edu::20f87ad2-e6f1-4a86-9d85-1d38838e7790" providerId="AD" clId="Web-{E8784DB2-A2CC-4D99-9909-36468DD5E430}"/>
    <pc:docChg chg="modSld">
      <pc:chgData name="Pruitt, Kimberley" userId="S::kpruitt2@mailbox.sc.edu::20f87ad2-e6f1-4a86-9d85-1d38838e7790" providerId="AD" clId="Web-{E8784DB2-A2CC-4D99-9909-36468DD5E430}" dt="2025-07-21T18:52:35.055" v="28" actId="20577"/>
      <pc:docMkLst>
        <pc:docMk/>
      </pc:docMkLst>
      <pc:sldChg chg="modSp">
        <pc:chgData name="Pruitt, Kimberley" userId="S::kpruitt2@mailbox.sc.edu::20f87ad2-e6f1-4a86-9d85-1d38838e7790" providerId="AD" clId="Web-{E8784DB2-A2CC-4D99-9909-36468DD5E430}" dt="2025-07-21T18:52:35.055" v="28" actId="20577"/>
        <pc:sldMkLst>
          <pc:docMk/>
          <pc:sldMk cId="0" sldId="259"/>
        </pc:sldMkLst>
      </pc:sldChg>
    </pc:docChg>
  </pc:docChgLst>
  <pc:docChgLst>
    <pc:chgData name="Pruitt, Kimberley" userId="S::kpruitt2@mailbox.sc.edu::20f87ad2-e6f1-4a86-9d85-1d38838e7790" providerId="AD" clId="Web-{3AB8B187-0A18-4BE9-B8BF-663DE869E236}"/>
    <pc:docChg chg="modSld">
      <pc:chgData name="Pruitt, Kimberley" userId="S::kpruitt2@mailbox.sc.edu::20f87ad2-e6f1-4a86-9d85-1d38838e7790" providerId="AD" clId="Web-{3AB8B187-0A18-4BE9-B8BF-663DE869E236}" dt="2025-07-30T14:38:14.653" v="0" actId="20577"/>
      <pc:docMkLst>
        <pc:docMk/>
      </pc:docMkLst>
      <pc:sldChg chg="modSp">
        <pc:chgData name="Pruitt, Kimberley" userId="S::kpruitt2@mailbox.sc.edu::20f87ad2-e6f1-4a86-9d85-1d38838e7790" providerId="AD" clId="Web-{3AB8B187-0A18-4BE9-B8BF-663DE869E236}" dt="2025-07-30T14:38:14.653" v="0" actId="20577"/>
        <pc:sldMkLst>
          <pc:docMk/>
          <pc:sldMk cId="0" sldId="259"/>
        </pc:sldMkLst>
        <pc:spChg chg="mod">
          <ac:chgData name="Pruitt, Kimberley" userId="S::kpruitt2@mailbox.sc.edu::20f87ad2-e6f1-4a86-9d85-1d38838e7790" providerId="AD" clId="Web-{3AB8B187-0A18-4BE9-B8BF-663DE869E236}" dt="2025-07-30T14:38:14.653" v="0" actId="20577"/>
          <ac:spMkLst>
            <pc:docMk/>
            <pc:sldMk cId="0" sldId="259"/>
            <ac:spMk id="23" creationId="{D636C454-F210-737A-A620-2B4B457E681B}"/>
          </ac:spMkLst>
        </pc:spChg>
      </pc:sldChg>
    </pc:docChg>
  </pc:docChgLst>
  <pc:docChgLst>
    <pc:chgData name="Pruitt, Kimberley" userId="20f87ad2-e6f1-4a86-9d85-1d38838e7790" providerId="ADAL" clId="{5CF3E38B-C1D3-4C36-8688-542065A83874}"/>
    <pc:docChg chg="undo custSel addSld delSld modSld">
      <pc:chgData name="Pruitt, Kimberley" userId="20f87ad2-e6f1-4a86-9d85-1d38838e7790" providerId="ADAL" clId="{5CF3E38B-C1D3-4C36-8688-542065A83874}" dt="2025-07-30T14:42:25.220" v="64" actId="20577"/>
      <pc:docMkLst>
        <pc:docMk/>
      </pc:docMkLst>
      <pc:sldChg chg="modSp mod">
        <pc:chgData name="Pruitt, Kimberley" userId="20f87ad2-e6f1-4a86-9d85-1d38838e7790" providerId="ADAL" clId="{5CF3E38B-C1D3-4C36-8688-542065A83874}" dt="2025-07-30T14:42:25.220" v="64" actId="20577"/>
        <pc:sldMkLst>
          <pc:docMk/>
          <pc:sldMk cId="2715095547" sldId="266"/>
        </pc:sldMkLst>
        <pc:spChg chg="mod">
          <ac:chgData name="Pruitt, Kimberley" userId="20f87ad2-e6f1-4a86-9d85-1d38838e7790" providerId="ADAL" clId="{5CF3E38B-C1D3-4C36-8688-542065A83874}" dt="2025-07-30T14:41:58.833" v="55" actId="1076"/>
          <ac:spMkLst>
            <pc:docMk/>
            <pc:sldMk cId="2715095547" sldId="266"/>
            <ac:spMk id="9" creationId="{B6C8C461-415F-7CA7-4A32-3FD79951B142}"/>
          </ac:spMkLst>
        </pc:spChg>
        <pc:spChg chg="mod">
          <ac:chgData name="Pruitt, Kimberley" userId="20f87ad2-e6f1-4a86-9d85-1d38838e7790" providerId="ADAL" clId="{5CF3E38B-C1D3-4C36-8688-542065A83874}" dt="2025-07-30T14:42:25.220" v="64" actId="20577"/>
          <ac:spMkLst>
            <pc:docMk/>
            <pc:sldMk cId="2715095547" sldId="266"/>
            <ac:spMk id="10" creationId="{CC7A11A8-F198-2584-B6A2-9EFC1F33CABE}"/>
          </ac:spMkLst>
        </pc:spChg>
      </pc:sldChg>
      <pc:sldChg chg="modSp mod">
        <pc:chgData name="Pruitt, Kimberley" userId="20f87ad2-e6f1-4a86-9d85-1d38838e7790" providerId="ADAL" clId="{5CF3E38B-C1D3-4C36-8688-542065A83874}" dt="2025-07-30T14:40:51.539" v="4" actId="6549"/>
        <pc:sldMkLst>
          <pc:docMk/>
          <pc:sldMk cId="1652996623" sldId="267"/>
        </pc:sldMkLst>
        <pc:spChg chg="mod">
          <ac:chgData name="Pruitt, Kimberley" userId="20f87ad2-e6f1-4a86-9d85-1d38838e7790" providerId="ADAL" clId="{5CF3E38B-C1D3-4C36-8688-542065A83874}" dt="2025-07-30T14:40:51.539" v="4" actId="6549"/>
          <ac:spMkLst>
            <pc:docMk/>
            <pc:sldMk cId="1652996623" sldId="267"/>
            <ac:spMk id="24" creationId="{4CED29C9-5F8E-DF2E-A36C-642024310E4B}"/>
          </ac:spMkLst>
        </pc:spChg>
      </pc:sldChg>
      <pc:sldChg chg="add del">
        <pc:chgData name="Pruitt, Kimberley" userId="20f87ad2-e6f1-4a86-9d85-1d38838e7790" providerId="ADAL" clId="{5CF3E38B-C1D3-4C36-8688-542065A83874}" dt="2025-07-30T14:40:58.022" v="5" actId="47"/>
        <pc:sldMkLst>
          <pc:docMk/>
          <pc:sldMk cId="1415698534" sldId="268"/>
        </pc:sldMkLst>
      </pc:sldChg>
    </pc:docChg>
  </pc:docChgLst>
  <pc:docChgLst>
    <pc:chgData name="Pruitt, Kimberley" userId="20f87ad2-e6f1-4a86-9d85-1d38838e7790" providerId="ADAL" clId="{265132A1-9094-4D16-A6FD-8B0912A69BD8}"/>
    <pc:docChg chg="undo custSel modSld">
      <pc:chgData name="Pruitt, Kimberley" userId="20f87ad2-e6f1-4a86-9d85-1d38838e7790" providerId="ADAL" clId="{265132A1-9094-4D16-A6FD-8B0912A69BD8}" dt="2025-07-21T19:30:38.744" v="2250" actId="20577"/>
      <pc:docMkLst>
        <pc:docMk/>
      </pc:docMkLst>
      <pc:sldChg chg="addSp modSp mod">
        <pc:chgData name="Pruitt, Kimberley" userId="20f87ad2-e6f1-4a86-9d85-1d38838e7790" providerId="ADAL" clId="{265132A1-9094-4D16-A6FD-8B0912A69BD8}" dt="2025-07-21T18:56:55.720" v="176" actId="313"/>
        <pc:sldMkLst>
          <pc:docMk/>
          <pc:sldMk cId="0" sldId="257"/>
        </pc:sldMkLst>
        <pc:spChg chg="add mod">
          <ac:chgData name="Pruitt, Kimberley" userId="20f87ad2-e6f1-4a86-9d85-1d38838e7790" providerId="ADAL" clId="{265132A1-9094-4D16-A6FD-8B0912A69BD8}" dt="2025-07-21T18:56:55.720" v="176" actId="313"/>
          <ac:spMkLst>
            <pc:docMk/>
            <pc:sldMk cId="0" sldId="257"/>
            <ac:spMk id="10" creationId="{51D14EDA-B9FF-99EA-A7E1-EB30FD12104B}"/>
          </ac:spMkLst>
        </pc:spChg>
        <pc:spChg chg="mod">
          <ac:chgData name="Pruitt, Kimberley" userId="20f87ad2-e6f1-4a86-9d85-1d38838e7790" providerId="ADAL" clId="{265132A1-9094-4D16-A6FD-8B0912A69BD8}" dt="2025-07-21T18:55:26.120" v="10" actId="1076"/>
          <ac:spMkLst>
            <pc:docMk/>
            <pc:sldMk cId="0" sldId="257"/>
            <ac:spMk id="17" creationId="{00000000-0000-0000-0000-000000000000}"/>
          </ac:spMkLst>
        </pc:spChg>
        <pc:spChg chg="mod">
          <ac:chgData name="Pruitt, Kimberley" userId="20f87ad2-e6f1-4a86-9d85-1d38838e7790" providerId="ADAL" clId="{265132A1-9094-4D16-A6FD-8B0912A69BD8}" dt="2025-07-21T18:56:49.744" v="175" actId="1076"/>
          <ac:spMkLst>
            <pc:docMk/>
            <pc:sldMk cId="0" sldId="257"/>
            <ac:spMk id="24" creationId="{00000000-0000-0000-0000-000000000000}"/>
          </ac:spMkLst>
        </pc:spChg>
      </pc:sldChg>
      <pc:sldChg chg="modSp mod">
        <pc:chgData name="Pruitt, Kimberley" userId="20f87ad2-e6f1-4a86-9d85-1d38838e7790" providerId="ADAL" clId="{265132A1-9094-4D16-A6FD-8B0912A69BD8}" dt="2025-07-21T19:12:22.082" v="598" actId="6549"/>
        <pc:sldMkLst>
          <pc:docMk/>
          <pc:sldMk cId="0" sldId="259"/>
        </pc:sldMkLst>
      </pc:sldChg>
      <pc:sldChg chg="modSp mod">
        <pc:chgData name="Pruitt, Kimberley" userId="20f87ad2-e6f1-4a86-9d85-1d38838e7790" providerId="ADAL" clId="{265132A1-9094-4D16-A6FD-8B0912A69BD8}" dt="2025-07-21T19:30:38.744" v="2250" actId="20577"/>
        <pc:sldMkLst>
          <pc:docMk/>
          <pc:sldMk cId="1415698534" sldId="268"/>
        </pc:sldMkLst>
      </pc:sldChg>
    </pc:docChg>
  </pc:docChgLst>
  <pc:docChgLst>
    <pc:chgData name="Pruitt, Kimberley" userId="S::kpruitt2@mailbox.sc.edu::20f87ad2-e6f1-4a86-9d85-1d38838e7790" providerId="AD" clId="Web-{087F6098-5A2C-426D-93A9-224E180D9FAA}"/>
    <pc:docChg chg="modSld">
      <pc:chgData name="Pruitt, Kimberley" userId="S::kpruitt2@mailbox.sc.edu::20f87ad2-e6f1-4a86-9d85-1d38838e7790" providerId="AD" clId="Web-{087F6098-5A2C-426D-93A9-224E180D9FAA}" dt="2025-07-13T15:12:20.609" v="7" actId="20577"/>
      <pc:docMkLst>
        <pc:docMk/>
      </pc:docMkLst>
      <pc:sldChg chg="modSp">
        <pc:chgData name="Pruitt, Kimberley" userId="S::kpruitt2@mailbox.sc.edu::20f87ad2-e6f1-4a86-9d85-1d38838e7790" providerId="AD" clId="Web-{087F6098-5A2C-426D-93A9-224E180D9FAA}" dt="2025-07-13T15:12:20.609" v="7" actId="20577"/>
        <pc:sldMkLst>
          <pc:docMk/>
          <pc:sldMk cId="0" sldId="259"/>
        </pc:sldMkLst>
      </pc:sldChg>
    </pc:docChg>
  </pc:docChgLst>
  <pc:docChgLst>
    <pc:chgData name="Pruitt, Kimberley" userId="20f87ad2-e6f1-4a86-9d85-1d38838e7790" providerId="ADAL" clId="{81FA50BA-1B98-4E31-B1CC-6203D0179212}"/>
    <pc:docChg chg="addSld modSld">
      <pc:chgData name="Pruitt, Kimberley" userId="20f87ad2-e6f1-4a86-9d85-1d38838e7790" providerId="ADAL" clId="{81FA50BA-1B98-4E31-B1CC-6203D0179212}" dt="2025-07-30T16:12:48.614" v="166" actId="20577"/>
      <pc:docMkLst>
        <pc:docMk/>
      </pc:docMkLst>
      <pc:sldChg chg="add">
        <pc:chgData name="Pruitt, Kimberley" userId="20f87ad2-e6f1-4a86-9d85-1d38838e7790" providerId="ADAL" clId="{81FA50BA-1B98-4E31-B1CC-6203D0179212}" dt="2025-07-30T16:08:09.286" v="0"/>
        <pc:sldMkLst>
          <pc:docMk/>
          <pc:sldMk cId="0" sldId="257"/>
        </pc:sldMkLst>
      </pc:sldChg>
      <pc:sldChg chg="modSp mod">
        <pc:chgData name="Pruitt, Kimberley" userId="20f87ad2-e6f1-4a86-9d85-1d38838e7790" providerId="ADAL" clId="{81FA50BA-1B98-4E31-B1CC-6203D0179212}" dt="2025-07-30T16:12:48.614" v="166" actId="20577"/>
        <pc:sldMkLst>
          <pc:docMk/>
          <pc:sldMk cId="2918805658" sldId="265"/>
        </pc:sldMkLst>
        <pc:spChg chg="mod">
          <ac:chgData name="Pruitt, Kimberley" userId="20f87ad2-e6f1-4a86-9d85-1d38838e7790" providerId="ADAL" clId="{81FA50BA-1B98-4E31-B1CC-6203D0179212}" dt="2025-07-30T16:12:48.614" v="166" actId="20577"/>
          <ac:spMkLst>
            <pc:docMk/>
            <pc:sldMk cId="2918805658" sldId="265"/>
            <ac:spMk id="18" creationId="{FFB01F19-D007-32D3-D27B-1072D3D26465}"/>
          </ac:spMkLst>
        </pc:spChg>
      </pc:sldChg>
      <pc:sldChg chg="modSp mod">
        <pc:chgData name="Pruitt, Kimberley" userId="20f87ad2-e6f1-4a86-9d85-1d38838e7790" providerId="ADAL" clId="{81FA50BA-1B98-4E31-B1CC-6203D0179212}" dt="2025-07-30T16:11:31.953" v="119" actId="1035"/>
        <pc:sldMkLst>
          <pc:docMk/>
          <pc:sldMk cId="2715095547" sldId="266"/>
        </pc:sldMkLst>
        <pc:spChg chg="mod">
          <ac:chgData name="Pruitt, Kimberley" userId="20f87ad2-e6f1-4a86-9d85-1d38838e7790" providerId="ADAL" clId="{81FA50BA-1B98-4E31-B1CC-6203D0179212}" dt="2025-07-30T16:11:06.803" v="115" actId="6549"/>
          <ac:spMkLst>
            <pc:docMk/>
            <pc:sldMk cId="2715095547" sldId="266"/>
            <ac:spMk id="9" creationId="{B6C8C461-415F-7CA7-4A32-3FD79951B142}"/>
          </ac:spMkLst>
        </pc:spChg>
        <pc:spChg chg="mod">
          <ac:chgData name="Pruitt, Kimberley" userId="20f87ad2-e6f1-4a86-9d85-1d38838e7790" providerId="ADAL" clId="{81FA50BA-1B98-4E31-B1CC-6203D0179212}" dt="2025-07-30T16:10:29.235" v="90" actId="1036"/>
          <ac:spMkLst>
            <pc:docMk/>
            <pc:sldMk cId="2715095547" sldId="266"/>
            <ac:spMk id="11" creationId="{A0C22C70-E6A4-2076-08E9-7059DF97C1AB}"/>
          </ac:spMkLst>
        </pc:spChg>
        <pc:spChg chg="mod">
          <ac:chgData name="Pruitt, Kimberley" userId="20f87ad2-e6f1-4a86-9d85-1d38838e7790" providerId="ADAL" clId="{81FA50BA-1B98-4E31-B1CC-6203D0179212}" dt="2025-07-30T16:10:29.235" v="90" actId="1036"/>
          <ac:spMkLst>
            <pc:docMk/>
            <pc:sldMk cId="2715095547" sldId="266"/>
            <ac:spMk id="12" creationId="{E41861E0-329A-ED2C-8FA0-BCDE345B8383}"/>
          </ac:spMkLst>
        </pc:spChg>
        <pc:spChg chg="mod">
          <ac:chgData name="Pruitt, Kimberley" userId="20f87ad2-e6f1-4a86-9d85-1d38838e7790" providerId="ADAL" clId="{81FA50BA-1B98-4E31-B1CC-6203D0179212}" dt="2025-07-30T16:10:18.497" v="71" actId="1035"/>
          <ac:spMkLst>
            <pc:docMk/>
            <pc:sldMk cId="2715095547" sldId="266"/>
            <ac:spMk id="16" creationId="{0DCC6281-CC01-102C-53E9-5B47DB4B9EBF}"/>
          </ac:spMkLst>
        </pc:spChg>
        <pc:spChg chg="mod">
          <ac:chgData name="Pruitt, Kimberley" userId="20f87ad2-e6f1-4a86-9d85-1d38838e7790" providerId="ADAL" clId="{81FA50BA-1B98-4E31-B1CC-6203D0179212}" dt="2025-07-30T16:11:31.953" v="119" actId="1035"/>
          <ac:spMkLst>
            <pc:docMk/>
            <pc:sldMk cId="2715095547" sldId="266"/>
            <ac:spMk id="19" creationId="{7611AB19-A0AB-446E-129B-1EB8E2DBDDAF}"/>
          </ac:spMkLst>
        </pc:spChg>
        <pc:spChg chg="mod">
          <ac:chgData name="Pruitt, Kimberley" userId="20f87ad2-e6f1-4a86-9d85-1d38838e7790" providerId="ADAL" clId="{81FA50BA-1B98-4E31-B1CC-6203D0179212}" dt="2025-07-30T16:09:57.575" v="24" actId="1076"/>
          <ac:spMkLst>
            <pc:docMk/>
            <pc:sldMk cId="2715095547" sldId="266"/>
            <ac:spMk id="23" creationId="{6FD06184-23C3-56FA-1FA7-950CC8FE0C62}"/>
          </ac:spMkLst>
        </pc:spChg>
        <pc:spChg chg="mod">
          <ac:chgData name="Pruitt, Kimberley" userId="20f87ad2-e6f1-4a86-9d85-1d38838e7790" providerId="ADAL" clId="{81FA50BA-1B98-4E31-B1CC-6203D0179212}" dt="2025-07-30T16:10:01.302" v="25" actId="1076"/>
          <ac:spMkLst>
            <pc:docMk/>
            <pc:sldMk cId="2715095547" sldId="266"/>
            <ac:spMk id="24" creationId="{F5742F03-C616-DE84-CA8A-2DFFC2C62C70}"/>
          </ac:spMkLst>
        </pc:spChg>
        <pc:grpChg chg="mod">
          <ac:chgData name="Pruitt, Kimberley" userId="20f87ad2-e6f1-4a86-9d85-1d38838e7790" providerId="ADAL" clId="{81FA50BA-1B98-4E31-B1CC-6203D0179212}" dt="2025-07-30T16:10:34.966" v="91" actId="14100"/>
          <ac:grpSpMkLst>
            <pc:docMk/>
            <pc:sldMk cId="2715095547" sldId="266"/>
            <ac:grpSpMk id="5" creationId="{C3B6884C-57EC-F245-536F-23A0C869DFBC}"/>
          </ac:grpSpMkLst>
        </pc:grpChg>
        <pc:grpChg chg="mod">
          <ac:chgData name="Pruitt, Kimberley" userId="20f87ad2-e6f1-4a86-9d85-1d38838e7790" providerId="ADAL" clId="{81FA50BA-1B98-4E31-B1CC-6203D0179212}" dt="2025-07-30T16:10:18.497" v="71" actId="1035"/>
          <ac:grpSpMkLst>
            <pc:docMk/>
            <pc:sldMk cId="2715095547" sldId="266"/>
            <ac:grpSpMk id="13" creationId="{7FDC1C12-ABDA-D3B2-DD2D-829F07DFAC54}"/>
          </ac:grpSpMkLst>
        </pc:grpChg>
      </pc:sldChg>
    </pc:docChg>
  </pc:docChgLst>
  <pc:docChgLst>
    <pc:chgData name="Pruitt, Kimberley" userId="20f87ad2-e6f1-4a86-9d85-1d38838e7790" providerId="ADAL" clId="{E7922104-6609-4CF9-8186-8B1C579C6973}"/>
    <pc:docChg chg="undo custSel addSld delSld modSld sldOrd">
      <pc:chgData name="Pruitt, Kimberley" userId="20f87ad2-e6f1-4a86-9d85-1d38838e7790" providerId="ADAL" clId="{E7922104-6609-4CF9-8186-8B1C579C6973}" dt="2025-07-30T15:35:05.164" v="24" actId="6549"/>
      <pc:docMkLst>
        <pc:docMk/>
      </pc:docMkLst>
      <pc:sldChg chg="delSp modSp add del mod ord">
        <pc:chgData name="Pruitt, Kimberley" userId="20f87ad2-e6f1-4a86-9d85-1d38838e7790" providerId="ADAL" clId="{E7922104-6609-4CF9-8186-8B1C579C6973}" dt="2025-07-30T15:35:05.164" v="24" actId="6549"/>
        <pc:sldMkLst>
          <pc:docMk/>
          <pc:sldMk cId="0" sldId="256"/>
        </pc:sldMkLst>
        <pc:spChg chg="del">
          <ac:chgData name="Pruitt, Kimberley" userId="20f87ad2-e6f1-4a86-9d85-1d38838e7790" providerId="ADAL" clId="{E7922104-6609-4CF9-8186-8B1C579C6973}" dt="2025-07-30T15:34:16.007" v="12" actId="478"/>
          <ac:spMkLst>
            <pc:docMk/>
            <pc:sldMk cId="0" sldId="256"/>
            <ac:spMk id="13" creationId="{00000000-0000-0000-0000-000000000000}"/>
          </ac:spMkLst>
        </pc:spChg>
        <pc:spChg chg="del">
          <ac:chgData name="Pruitt, Kimberley" userId="20f87ad2-e6f1-4a86-9d85-1d38838e7790" providerId="ADAL" clId="{E7922104-6609-4CF9-8186-8B1C579C6973}" dt="2025-07-30T15:34:10.664" v="11" actId="478"/>
          <ac:spMkLst>
            <pc:docMk/>
            <pc:sldMk cId="0" sldId="256"/>
            <ac:spMk id="14" creationId="{00000000-0000-0000-0000-000000000000}"/>
          </ac:spMkLst>
        </pc:spChg>
        <pc:spChg chg="mod">
          <ac:chgData name="Pruitt, Kimberley" userId="20f87ad2-e6f1-4a86-9d85-1d38838e7790" providerId="ADAL" clId="{E7922104-6609-4CF9-8186-8B1C579C6973}" dt="2025-07-30T15:33:42.234" v="6" actId="6549"/>
          <ac:spMkLst>
            <pc:docMk/>
            <pc:sldMk cId="0" sldId="256"/>
            <ac:spMk id="23" creationId="{00000000-0000-0000-0000-000000000000}"/>
          </ac:spMkLst>
        </pc:spChg>
        <pc:spChg chg="del">
          <ac:chgData name="Pruitt, Kimberley" userId="20f87ad2-e6f1-4a86-9d85-1d38838e7790" providerId="ADAL" clId="{E7922104-6609-4CF9-8186-8B1C579C6973}" dt="2025-07-30T15:33:48.291" v="7" actId="478"/>
          <ac:spMkLst>
            <pc:docMk/>
            <pc:sldMk cId="0" sldId="256"/>
            <ac:spMk id="26" creationId="{00000000-0000-0000-0000-000000000000}"/>
          </ac:spMkLst>
        </pc:spChg>
        <pc:spChg chg="del">
          <ac:chgData name="Pruitt, Kimberley" userId="20f87ad2-e6f1-4a86-9d85-1d38838e7790" providerId="ADAL" clId="{E7922104-6609-4CF9-8186-8B1C579C6973}" dt="2025-07-30T15:33:55.653" v="10" actId="478"/>
          <ac:spMkLst>
            <pc:docMk/>
            <pc:sldMk cId="0" sldId="256"/>
            <ac:spMk id="27" creationId="{00000000-0000-0000-0000-000000000000}"/>
          </ac:spMkLst>
        </pc:spChg>
        <pc:spChg chg="mod">
          <ac:chgData name="Pruitt, Kimberley" userId="20f87ad2-e6f1-4a86-9d85-1d38838e7790" providerId="ADAL" clId="{E7922104-6609-4CF9-8186-8B1C579C6973}" dt="2025-07-30T15:35:05.164" v="24" actId="6549"/>
          <ac:spMkLst>
            <pc:docMk/>
            <pc:sldMk cId="0" sldId="256"/>
            <ac:spMk id="28" creationId="{00000000-0000-0000-0000-000000000000}"/>
          </ac:spMkLst>
        </pc:spChg>
        <pc:spChg chg="del mod">
          <ac:chgData name="Pruitt, Kimberley" userId="20f87ad2-e6f1-4a86-9d85-1d38838e7790" providerId="ADAL" clId="{E7922104-6609-4CF9-8186-8B1C579C6973}" dt="2025-07-30T15:34:19.821" v="14" actId="478"/>
          <ac:spMkLst>
            <pc:docMk/>
            <pc:sldMk cId="0" sldId="256"/>
            <ac:spMk id="29" creationId="{00000000-0000-0000-0000-000000000000}"/>
          </ac:spMkLst>
        </pc:spChg>
        <pc:spChg chg="del mod">
          <ac:chgData name="Pruitt, Kimberley" userId="20f87ad2-e6f1-4a86-9d85-1d38838e7790" providerId="ADAL" clId="{E7922104-6609-4CF9-8186-8B1C579C6973}" dt="2025-07-30T15:33:53.540" v="9" actId="478"/>
          <ac:spMkLst>
            <pc:docMk/>
            <pc:sldMk cId="0" sldId="256"/>
            <ac:spMk id="30" creationId="{00000000-0000-0000-0000-000000000000}"/>
          </ac:spMkLst>
        </pc:spChg>
        <pc:spChg chg="mod">
          <ac:chgData name="Pruitt, Kimberley" userId="20f87ad2-e6f1-4a86-9d85-1d38838e7790" providerId="ADAL" clId="{E7922104-6609-4CF9-8186-8B1C579C6973}" dt="2025-07-30T15:34:34.235" v="19" actId="255"/>
          <ac:spMkLst>
            <pc:docMk/>
            <pc:sldMk cId="0" sldId="256"/>
            <ac:spMk id="31" creationId="{00000000-0000-0000-0000-000000000000}"/>
          </ac:spMkLst>
        </pc:spChg>
        <pc:spChg chg="del">
          <ac:chgData name="Pruitt, Kimberley" userId="20f87ad2-e6f1-4a86-9d85-1d38838e7790" providerId="ADAL" clId="{E7922104-6609-4CF9-8186-8B1C579C6973}" dt="2025-07-30T15:34:21.344" v="15" actId="478"/>
          <ac:spMkLst>
            <pc:docMk/>
            <pc:sldMk cId="0" sldId="256"/>
            <ac:spMk id="32" creationId="{00000000-0000-0000-0000-000000000000}"/>
          </ac:spMkLst>
        </pc:spChg>
        <pc:grpChg chg="mod">
          <ac:chgData name="Pruitt, Kimberley" userId="20f87ad2-e6f1-4a86-9d85-1d38838e7790" providerId="ADAL" clId="{E7922104-6609-4CF9-8186-8B1C579C6973}" dt="2025-07-30T15:34:26.700" v="17" actId="1076"/>
          <ac:grpSpMkLst>
            <pc:docMk/>
            <pc:sldMk cId="0" sldId="256"/>
            <ac:grpSpMk id="4" creationId="{00000000-0000-0000-0000-000000000000}"/>
          </ac:grpSpMkLst>
        </pc:grpChg>
      </pc:sldChg>
      <pc:sldChg chg="del">
        <pc:chgData name="Pruitt, Kimberley" userId="20f87ad2-e6f1-4a86-9d85-1d38838e7790" providerId="ADAL" clId="{E7922104-6609-4CF9-8186-8B1C579C6973}" dt="2025-07-30T15:05:47.972" v="1" actId="47"/>
        <pc:sldMkLst>
          <pc:docMk/>
          <pc:sldMk cId="0" sldId="257"/>
        </pc:sldMkLst>
      </pc:sldChg>
      <pc:sldChg chg="del">
        <pc:chgData name="Pruitt, Kimberley" userId="20f87ad2-e6f1-4a86-9d85-1d38838e7790" providerId="ADAL" clId="{E7922104-6609-4CF9-8186-8B1C579C6973}" dt="2025-07-30T15:05:57.263" v="2" actId="47"/>
        <pc:sldMkLst>
          <pc:docMk/>
          <pc:sldMk cId="0" sldId="259"/>
        </pc:sldMkLst>
      </pc:sldChg>
      <pc:sldChg chg="del">
        <pc:chgData name="Pruitt, Kimberley" userId="20f87ad2-e6f1-4a86-9d85-1d38838e7790" providerId="ADAL" clId="{E7922104-6609-4CF9-8186-8B1C579C6973}" dt="2025-07-30T15:05:57.263" v="2" actId="47"/>
        <pc:sldMkLst>
          <pc:docMk/>
          <pc:sldMk cId="0" sldId="262"/>
        </pc:sldMkLst>
      </pc:sldChg>
      <pc:sldChg chg="del">
        <pc:chgData name="Pruitt, Kimberley" userId="20f87ad2-e6f1-4a86-9d85-1d38838e7790" providerId="ADAL" clId="{E7922104-6609-4CF9-8186-8B1C579C6973}" dt="2025-07-30T15:05:57.263" v="2" actId="47"/>
        <pc:sldMkLst>
          <pc:docMk/>
          <pc:sldMk cId="1652996623" sldId="267"/>
        </pc:sldMkLst>
      </pc:sldChg>
      <pc:sldChg chg="del">
        <pc:chgData name="Pruitt, Kimberley" userId="20f87ad2-e6f1-4a86-9d85-1d38838e7790" providerId="ADAL" clId="{E7922104-6609-4CF9-8186-8B1C579C6973}" dt="2025-07-30T15:05:57.263" v="2" actId="47"/>
        <pc:sldMkLst>
          <pc:docMk/>
          <pc:sldMk cId="886758276" sldId="269"/>
        </pc:sldMkLst>
      </pc:sldChg>
    </pc:docChg>
  </pc:docChgLst>
  <pc:docChgLst>
    <pc:chgData name="Donnelly, Cathy" userId="62ac75c7-6bce-4ac0-805e-3a5a7aff0e1d" providerId="ADAL" clId="{0D038A7F-2B28-480F-921C-BE744C5C0D20}"/>
    <pc:docChg chg="custSel modSld">
      <pc:chgData name="Donnelly, Cathy" userId="62ac75c7-6bce-4ac0-805e-3a5a7aff0e1d" providerId="ADAL" clId="{0D038A7F-2B28-480F-921C-BE744C5C0D20}" dt="2025-07-15T19:34:51.596" v="99" actId="13926"/>
      <pc:docMkLst>
        <pc:docMk/>
      </pc:docMkLst>
      <pc:sldChg chg="modSp mod">
        <pc:chgData name="Donnelly, Cathy" userId="62ac75c7-6bce-4ac0-805e-3a5a7aff0e1d" providerId="ADAL" clId="{0D038A7F-2B28-480F-921C-BE744C5C0D20}" dt="2025-07-15T19:25:28.619" v="0" actId="20577"/>
        <pc:sldMkLst>
          <pc:docMk/>
          <pc:sldMk cId="0" sldId="256"/>
        </pc:sldMkLst>
        <pc:spChg chg="mod">
          <ac:chgData name="Donnelly, Cathy" userId="62ac75c7-6bce-4ac0-805e-3a5a7aff0e1d" providerId="ADAL" clId="{0D038A7F-2B28-480F-921C-BE744C5C0D20}" dt="2025-07-15T19:25:28.619" v="0" actId="20577"/>
          <ac:spMkLst>
            <pc:docMk/>
            <pc:sldMk cId="0" sldId="256"/>
            <ac:spMk id="23" creationId="{00000000-0000-0000-0000-000000000000}"/>
          </ac:spMkLst>
        </pc:spChg>
      </pc:sldChg>
      <pc:sldChg chg="modSp mod">
        <pc:chgData name="Donnelly, Cathy" userId="62ac75c7-6bce-4ac0-805e-3a5a7aff0e1d" providerId="ADAL" clId="{0D038A7F-2B28-480F-921C-BE744C5C0D20}" dt="2025-07-15T19:34:51.596" v="99" actId="13926"/>
        <pc:sldMkLst>
          <pc:docMk/>
          <pc:sldMk cId="0" sldId="259"/>
        </pc:sldMkLst>
      </pc:sldChg>
      <pc:sldChg chg="modSp mod">
        <pc:chgData name="Donnelly, Cathy" userId="62ac75c7-6bce-4ac0-805e-3a5a7aff0e1d" providerId="ADAL" clId="{0D038A7F-2B28-480F-921C-BE744C5C0D20}" dt="2025-07-15T19:27:37.949" v="1" actId="13926"/>
        <pc:sldMkLst>
          <pc:docMk/>
          <pc:sldMk cId="1652996623" sldId="267"/>
        </pc:sldMkLst>
      </pc:sldChg>
      <pc:sldChg chg="modSp mod">
        <pc:chgData name="Donnelly, Cathy" userId="62ac75c7-6bce-4ac0-805e-3a5a7aff0e1d" providerId="ADAL" clId="{0D038A7F-2B28-480F-921C-BE744C5C0D20}" dt="2025-07-15T19:33:33.268" v="76" actId="20577"/>
        <pc:sldMkLst>
          <pc:docMk/>
          <pc:sldMk cId="1415698534" sldId="268"/>
        </pc:sldMkLst>
      </pc:sldChg>
    </pc:docChg>
  </pc:docChgLst>
  <pc:docChgLst>
    <pc:chgData name="Pruitt, Kimberley" userId="20f87ad2-e6f1-4a86-9d85-1d38838e7790" providerId="ADAL" clId="{CC6210E3-9A3B-4C99-9EF0-1EA3D929F7C5}"/>
    <pc:docChg chg="undo custSel addSld delSld modSld sldOrd">
      <pc:chgData name="Pruitt, Kimberley" userId="20f87ad2-e6f1-4a86-9d85-1d38838e7790" providerId="ADAL" clId="{CC6210E3-9A3B-4C99-9EF0-1EA3D929F7C5}" dt="2025-07-13T15:06:25.237" v="4929" actId="14100"/>
      <pc:docMkLst>
        <pc:docMk/>
      </pc:docMkLst>
      <pc:sldChg chg="modSp mod">
        <pc:chgData name="Pruitt, Kimberley" userId="20f87ad2-e6f1-4a86-9d85-1d38838e7790" providerId="ADAL" clId="{CC6210E3-9A3B-4C99-9EF0-1EA3D929F7C5}" dt="2025-07-13T01:23:20.625" v="223" actId="20577"/>
        <pc:sldMkLst>
          <pc:docMk/>
          <pc:sldMk cId="0" sldId="256"/>
        </pc:sldMkLst>
        <pc:spChg chg="mod">
          <ac:chgData name="Pruitt, Kimberley" userId="20f87ad2-e6f1-4a86-9d85-1d38838e7790" providerId="ADAL" clId="{CC6210E3-9A3B-4C99-9EF0-1EA3D929F7C5}" dt="2025-07-13T01:20:00.580" v="48" actId="20577"/>
          <ac:spMkLst>
            <pc:docMk/>
            <pc:sldMk cId="0" sldId="256"/>
            <ac:spMk id="23" creationId="{00000000-0000-0000-0000-000000000000}"/>
          </ac:spMkLst>
        </pc:spChg>
        <pc:spChg chg="mod">
          <ac:chgData name="Pruitt, Kimberley" userId="20f87ad2-e6f1-4a86-9d85-1d38838e7790" providerId="ADAL" clId="{CC6210E3-9A3B-4C99-9EF0-1EA3D929F7C5}" dt="2025-07-13T01:22:55.330" v="191" actId="20577"/>
          <ac:spMkLst>
            <pc:docMk/>
            <pc:sldMk cId="0" sldId="256"/>
            <ac:spMk id="28" creationId="{00000000-0000-0000-0000-000000000000}"/>
          </ac:spMkLst>
        </pc:spChg>
      </pc:sldChg>
      <pc:sldChg chg="addSp delSp modSp mod">
        <pc:chgData name="Pruitt, Kimberley" userId="20f87ad2-e6f1-4a86-9d85-1d38838e7790" providerId="ADAL" clId="{CC6210E3-9A3B-4C99-9EF0-1EA3D929F7C5}" dt="2025-07-13T14:32:20.995" v="3833" actId="20577"/>
        <pc:sldMkLst>
          <pc:docMk/>
          <pc:sldMk cId="0" sldId="257"/>
        </pc:sldMkLst>
        <pc:spChg chg="mod">
          <ac:chgData name="Pruitt, Kimberley" userId="20f87ad2-e6f1-4a86-9d85-1d38838e7790" providerId="ADAL" clId="{CC6210E3-9A3B-4C99-9EF0-1EA3D929F7C5}" dt="2025-07-13T01:56:10.262" v="844" actId="1076"/>
          <ac:spMkLst>
            <pc:docMk/>
            <pc:sldMk cId="0" sldId="257"/>
            <ac:spMk id="2" creationId="{00000000-0000-0000-0000-000000000000}"/>
          </ac:spMkLst>
        </pc:spChg>
        <pc:spChg chg="mod">
          <ac:chgData name="Pruitt, Kimberley" userId="20f87ad2-e6f1-4a86-9d85-1d38838e7790" providerId="ADAL" clId="{CC6210E3-9A3B-4C99-9EF0-1EA3D929F7C5}" dt="2025-07-13T13:44:19.798" v="2772" actId="1035"/>
          <ac:spMkLst>
            <pc:docMk/>
            <pc:sldMk cId="0" sldId="257"/>
            <ac:spMk id="17" creationId="{00000000-0000-0000-0000-000000000000}"/>
          </ac:spMkLst>
        </pc:spChg>
        <pc:spChg chg="mod">
          <ac:chgData name="Pruitt, Kimberley" userId="20f87ad2-e6f1-4a86-9d85-1d38838e7790" providerId="ADAL" clId="{CC6210E3-9A3B-4C99-9EF0-1EA3D929F7C5}" dt="2025-07-13T13:37:34.947" v="2233" actId="20577"/>
          <ac:spMkLst>
            <pc:docMk/>
            <pc:sldMk cId="0" sldId="257"/>
            <ac:spMk id="23" creationId="{00000000-0000-0000-0000-000000000000}"/>
          </ac:spMkLst>
        </pc:spChg>
        <pc:spChg chg="mod">
          <ac:chgData name="Pruitt, Kimberley" userId="20f87ad2-e6f1-4a86-9d85-1d38838e7790" providerId="ADAL" clId="{CC6210E3-9A3B-4C99-9EF0-1EA3D929F7C5}" dt="2025-07-13T13:45:41.839" v="2782" actId="115"/>
          <ac:spMkLst>
            <pc:docMk/>
            <pc:sldMk cId="0" sldId="257"/>
            <ac:spMk id="24" creationId="{00000000-0000-0000-0000-000000000000}"/>
          </ac:spMkLst>
        </pc:spChg>
        <pc:spChg chg="mod">
          <ac:chgData name="Pruitt, Kimberley" userId="20f87ad2-e6f1-4a86-9d85-1d38838e7790" providerId="ADAL" clId="{CC6210E3-9A3B-4C99-9EF0-1EA3D929F7C5}" dt="2025-07-13T13:55:15.653" v="3114" actId="20577"/>
          <ac:spMkLst>
            <pc:docMk/>
            <pc:sldMk cId="0" sldId="257"/>
            <ac:spMk id="35" creationId="{8DDF2E2A-0EDB-DFC5-B6EC-A9563BAF715D}"/>
          </ac:spMkLst>
        </pc:spChg>
        <pc:spChg chg="mod">
          <ac:chgData name="Pruitt, Kimberley" userId="20f87ad2-e6f1-4a86-9d85-1d38838e7790" providerId="ADAL" clId="{CC6210E3-9A3B-4C99-9EF0-1EA3D929F7C5}" dt="2025-07-13T13:45:26.553" v="2780" actId="207"/>
          <ac:spMkLst>
            <pc:docMk/>
            <pc:sldMk cId="0" sldId="257"/>
            <ac:spMk id="36" creationId="{E4AF204E-D83B-D92C-934D-6B3C209481EB}"/>
          </ac:spMkLst>
        </pc:spChg>
        <pc:spChg chg="mod">
          <ac:chgData name="Pruitt, Kimberley" userId="20f87ad2-e6f1-4a86-9d85-1d38838e7790" providerId="ADAL" clId="{CC6210E3-9A3B-4C99-9EF0-1EA3D929F7C5}" dt="2025-07-13T13:50:20.906" v="3045" actId="207"/>
          <ac:spMkLst>
            <pc:docMk/>
            <pc:sldMk cId="0" sldId="257"/>
            <ac:spMk id="40" creationId="{8D3BF4B3-4826-CB09-D9C3-62FBC6828670}"/>
          </ac:spMkLst>
        </pc:spChg>
        <pc:spChg chg="mod">
          <ac:chgData name="Pruitt, Kimberley" userId="20f87ad2-e6f1-4a86-9d85-1d38838e7790" providerId="ADAL" clId="{CC6210E3-9A3B-4C99-9EF0-1EA3D929F7C5}" dt="2025-07-13T13:49:55.041" v="3044" actId="20577"/>
          <ac:spMkLst>
            <pc:docMk/>
            <pc:sldMk cId="0" sldId="257"/>
            <ac:spMk id="41" creationId="{5E62E37D-BF79-06A3-A3E2-39CB242A7FDC}"/>
          </ac:spMkLst>
        </pc:spChg>
        <pc:spChg chg="mod">
          <ac:chgData name="Pruitt, Kimberley" userId="20f87ad2-e6f1-4a86-9d85-1d38838e7790" providerId="ADAL" clId="{CC6210E3-9A3B-4C99-9EF0-1EA3D929F7C5}" dt="2025-07-13T13:54:04.181" v="3111" actId="207"/>
          <ac:spMkLst>
            <pc:docMk/>
            <pc:sldMk cId="0" sldId="257"/>
            <ac:spMk id="47" creationId="{6E4B4C0E-8181-3061-31F5-F82619C6B1FA}"/>
          </ac:spMkLst>
        </pc:spChg>
        <pc:spChg chg="mod">
          <ac:chgData name="Pruitt, Kimberley" userId="20f87ad2-e6f1-4a86-9d85-1d38838e7790" providerId="ADAL" clId="{CC6210E3-9A3B-4C99-9EF0-1EA3D929F7C5}" dt="2025-07-13T13:53:22.523" v="3108" actId="20577"/>
          <ac:spMkLst>
            <pc:docMk/>
            <pc:sldMk cId="0" sldId="257"/>
            <ac:spMk id="48" creationId="{B12225AB-6AAF-225E-E416-C0A078E1E6DD}"/>
          </ac:spMkLst>
        </pc:spChg>
        <pc:picChg chg="add mod">
          <ac:chgData name="Pruitt, Kimberley" userId="20f87ad2-e6f1-4a86-9d85-1d38838e7790" providerId="ADAL" clId="{CC6210E3-9A3B-4C99-9EF0-1EA3D929F7C5}" dt="2025-07-13T13:38:29.408" v="2238" actId="1076"/>
          <ac:picMkLst>
            <pc:docMk/>
            <pc:sldMk cId="0" sldId="257"/>
            <ac:picMk id="12" creationId="{45D1CB88-56CC-A412-8529-D3BA2F5C0267}"/>
          </ac:picMkLst>
        </pc:picChg>
        <pc:picChg chg="add mod">
          <ac:chgData name="Pruitt, Kimberley" userId="20f87ad2-e6f1-4a86-9d85-1d38838e7790" providerId="ADAL" clId="{CC6210E3-9A3B-4C99-9EF0-1EA3D929F7C5}" dt="2025-07-13T13:44:58.117" v="2779" actId="1037"/>
          <ac:picMkLst>
            <pc:docMk/>
            <pc:sldMk cId="0" sldId="257"/>
            <ac:picMk id="18" creationId="{75139743-EFAA-6DDF-10CA-D3896B02736A}"/>
          </ac:picMkLst>
        </pc:picChg>
        <pc:picChg chg="add mod">
          <ac:chgData name="Pruitt, Kimberley" userId="20f87ad2-e6f1-4a86-9d85-1d38838e7790" providerId="ADAL" clId="{CC6210E3-9A3B-4C99-9EF0-1EA3D929F7C5}" dt="2025-07-13T13:46:52.468" v="2789" actId="14100"/>
          <ac:picMkLst>
            <pc:docMk/>
            <pc:sldMk cId="0" sldId="257"/>
            <ac:picMk id="20" creationId="{4904881E-7E53-611F-21E8-D58C483B7ED9}"/>
          </ac:picMkLst>
        </pc:picChg>
        <pc:picChg chg="add mod">
          <ac:chgData name="Pruitt, Kimberley" userId="20f87ad2-e6f1-4a86-9d85-1d38838e7790" providerId="ADAL" clId="{CC6210E3-9A3B-4C99-9EF0-1EA3D929F7C5}" dt="2025-07-13T13:53:06.366" v="3106" actId="1076"/>
          <ac:picMkLst>
            <pc:docMk/>
            <pc:sldMk cId="0" sldId="257"/>
            <ac:picMk id="26" creationId="{F816D0C6-A048-3358-BD16-459925C315C3}"/>
          </ac:picMkLst>
        </pc:picChg>
      </pc:sldChg>
      <pc:sldChg chg="addSp delSp modSp mod">
        <pc:chgData name="Pruitt, Kimberley" userId="20f87ad2-e6f1-4a86-9d85-1d38838e7790" providerId="ADAL" clId="{CC6210E3-9A3B-4C99-9EF0-1EA3D929F7C5}" dt="2025-07-13T14:32:42.236" v="3836" actId="20577"/>
        <pc:sldMkLst>
          <pc:docMk/>
          <pc:sldMk cId="0" sldId="258"/>
        </pc:sldMkLst>
        <pc:spChg chg="mod">
          <ac:chgData name="Pruitt, Kimberley" userId="20f87ad2-e6f1-4a86-9d85-1d38838e7790" providerId="ADAL" clId="{CC6210E3-9A3B-4C99-9EF0-1EA3D929F7C5}" dt="2025-07-13T01:30:41.760" v="269" actId="20577"/>
          <ac:spMkLst>
            <pc:docMk/>
            <pc:sldMk cId="0" sldId="258"/>
            <ac:spMk id="5" creationId="{00000000-0000-0000-0000-000000000000}"/>
          </ac:spMkLst>
        </pc:spChg>
        <pc:spChg chg="mod">
          <ac:chgData name="Pruitt, Kimberley" userId="20f87ad2-e6f1-4a86-9d85-1d38838e7790" providerId="ADAL" clId="{CC6210E3-9A3B-4C99-9EF0-1EA3D929F7C5}" dt="2025-07-13T01:44:52.878" v="520" actId="20577"/>
          <ac:spMkLst>
            <pc:docMk/>
            <pc:sldMk cId="0" sldId="258"/>
            <ac:spMk id="10" creationId="{59F4AAC9-65B6-FA02-AE3A-37391327140A}"/>
          </ac:spMkLst>
        </pc:spChg>
        <pc:spChg chg="mod">
          <ac:chgData name="Pruitt, Kimberley" userId="20f87ad2-e6f1-4a86-9d85-1d38838e7790" providerId="ADAL" clId="{CC6210E3-9A3B-4C99-9EF0-1EA3D929F7C5}" dt="2025-07-13T13:59:18.199" v="3253" actId="948"/>
          <ac:spMkLst>
            <pc:docMk/>
            <pc:sldMk cId="0" sldId="258"/>
            <ac:spMk id="11" creationId="{C9A6AAA1-AC53-23C6-58B0-33506F691C30}"/>
          </ac:spMkLst>
        </pc:spChg>
        <pc:spChg chg="add mod">
          <ac:chgData name="Pruitt, Kimberley" userId="20f87ad2-e6f1-4a86-9d85-1d38838e7790" providerId="ADAL" clId="{CC6210E3-9A3B-4C99-9EF0-1EA3D929F7C5}" dt="2025-07-13T13:57:05.809" v="3124" actId="1076"/>
          <ac:spMkLst>
            <pc:docMk/>
            <pc:sldMk cId="0" sldId="258"/>
            <ac:spMk id="15" creationId="{CED351A0-8588-B090-2B93-FFD4C2C730E4}"/>
          </ac:spMkLst>
        </pc:spChg>
        <pc:spChg chg="add mod">
          <ac:chgData name="Pruitt, Kimberley" userId="20f87ad2-e6f1-4a86-9d85-1d38838e7790" providerId="ADAL" clId="{CC6210E3-9A3B-4C99-9EF0-1EA3D929F7C5}" dt="2025-07-13T13:57:05.809" v="3124" actId="1076"/>
          <ac:spMkLst>
            <pc:docMk/>
            <pc:sldMk cId="0" sldId="258"/>
            <ac:spMk id="16" creationId="{A52EEBF0-AFD7-6738-CBDC-6AE2433360A0}"/>
          </ac:spMkLst>
        </pc:spChg>
        <pc:spChg chg="add mod">
          <ac:chgData name="Pruitt, Kimberley" userId="20f87ad2-e6f1-4a86-9d85-1d38838e7790" providerId="ADAL" clId="{CC6210E3-9A3B-4C99-9EF0-1EA3D929F7C5}" dt="2025-07-13T13:57:44.183" v="3131" actId="20577"/>
          <ac:spMkLst>
            <pc:docMk/>
            <pc:sldMk cId="0" sldId="258"/>
            <ac:spMk id="20" creationId="{764C702B-81E1-5E30-288D-C2C7A3165836}"/>
          </ac:spMkLst>
        </pc:spChg>
        <pc:grpChg chg="mod">
          <ac:chgData name="Pruitt, Kimberley" userId="20f87ad2-e6f1-4a86-9d85-1d38838e7790" providerId="ADAL" clId="{CC6210E3-9A3B-4C99-9EF0-1EA3D929F7C5}" dt="2025-07-13T13:56:16.373" v="3122" actId="14100"/>
          <ac:grpSpMkLst>
            <pc:docMk/>
            <pc:sldMk cId="0" sldId="258"/>
            <ac:grpSpMk id="7" creationId="{8CD26D92-2DD1-EA9E-382C-6C489581FF7A}"/>
          </ac:grpSpMkLst>
        </pc:grpChg>
        <pc:graphicFrameChg chg="add mod">
          <ac:chgData name="Pruitt, Kimberley" userId="20f87ad2-e6f1-4a86-9d85-1d38838e7790" providerId="ADAL" clId="{CC6210E3-9A3B-4C99-9EF0-1EA3D929F7C5}" dt="2025-07-13T13:57:05.809" v="3124" actId="1076"/>
          <ac:graphicFrameMkLst>
            <pc:docMk/>
            <pc:sldMk cId="0" sldId="258"/>
            <ac:graphicFrameMk id="13" creationId="{99EBBE02-9CA1-6D14-971B-F0E8A091DEB7}"/>
          </ac:graphicFrameMkLst>
        </pc:graphicFrameChg>
        <pc:graphicFrameChg chg="add mod">
          <ac:chgData name="Pruitt, Kimberley" userId="20f87ad2-e6f1-4a86-9d85-1d38838e7790" providerId="ADAL" clId="{CC6210E3-9A3B-4C99-9EF0-1EA3D929F7C5}" dt="2025-07-13T13:57:59.305" v="3132" actId="1076"/>
          <ac:graphicFrameMkLst>
            <pc:docMk/>
            <pc:sldMk cId="0" sldId="258"/>
            <ac:graphicFrameMk id="14" creationId="{A477CC3D-34C4-39A9-8A27-FD9BA147DB24}"/>
          </ac:graphicFrameMkLst>
        </pc:graphicFrameChg>
      </pc:sldChg>
      <pc:sldChg chg="addSp delSp modSp mod">
        <pc:chgData name="Pruitt, Kimberley" userId="20f87ad2-e6f1-4a86-9d85-1d38838e7790" providerId="ADAL" clId="{CC6210E3-9A3B-4C99-9EF0-1EA3D929F7C5}" dt="2025-07-13T14:32:58.143" v="3839" actId="20577"/>
        <pc:sldMkLst>
          <pc:docMk/>
          <pc:sldMk cId="0" sldId="259"/>
        </pc:sldMkLst>
      </pc:sldChg>
      <pc:sldChg chg="modSp add del mod ord">
        <pc:chgData name="Pruitt, Kimberley" userId="20f87ad2-e6f1-4a86-9d85-1d38838e7790" providerId="ADAL" clId="{CC6210E3-9A3B-4C99-9EF0-1EA3D929F7C5}" dt="2025-07-13T14:02:02.357" v="3313" actId="2696"/>
        <pc:sldMkLst>
          <pc:docMk/>
          <pc:sldMk cId="0" sldId="260"/>
        </pc:sldMkLst>
      </pc:sldChg>
      <pc:sldChg chg="modSp del mod ord">
        <pc:chgData name="Pruitt, Kimberley" userId="20f87ad2-e6f1-4a86-9d85-1d38838e7790" providerId="ADAL" clId="{CC6210E3-9A3B-4C99-9EF0-1EA3D929F7C5}" dt="2025-07-13T14:02:35.168" v="3335" actId="2696"/>
        <pc:sldMkLst>
          <pc:docMk/>
          <pc:sldMk cId="0" sldId="261"/>
        </pc:sldMkLst>
      </pc:sldChg>
      <pc:sldChg chg="modSp mod ord">
        <pc:chgData name="Pruitt, Kimberley" userId="20f87ad2-e6f1-4a86-9d85-1d38838e7790" providerId="ADAL" clId="{CC6210E3-9A3B-4C99-9EF0-1EA3D929F7C5}" dt="2025-07-13T14:33:17.882" v="3842" actId="20577"/>
        <pc:sldMkLst>
          <pc:docMk/>
          <pc:sldMk cId="0" sldId="262"/>
        </pc:sldMkLst>
      </pc:sldChg>
      <pc:sldChg chg="del ord">
        <pc:chgData name="Pruitt, Kimberley" userId="20f87ad2-e6f1-4a86-9d85-1d38838e7790" providerId="ADAL" clId="{CC6210E3-9A3B-4C99-9EF0-1EA3D929F7C5}" dt="2025-07-13T02:51:33.342" v="2056" actId="47"/>
        <pc:sldMkLst>
          <pc:docMk/>
          <pc:sldMk cId="0" sldId="263"/>
        </pc:sldMkLst>
      </pc:sldChg>
      <pc:sldChg chg="del ord">
        <pc:chgData name="Pruitt, Kimberley" userId="20f87ad2-e6f1-4a86-9d85-1d38838e7790" providerId="ADAL" clId="{CC6210E3-9A3B-4C99-9EF0-1EA3D929F7C5}" dt="2025-07-13T02:51:35.296" v="2057" actId="47"/>
        <pc:sldMkLst>
          <pc:docMk/>
          <pc:sldMk cId="0" sldId="264"/>
        </pc:sldMkLst>
      </pc:sldChg>
      <pc:sldChg chg="addSp delSp modSp mod">
        <pc:chgData name="Pruitt, Kimberley" userId="20f87ad2-e6f1-4a86-9d85-1d38838e7790" providerId="ADAL" clId="{CC6210E3-9A3B-4C99-9EF0-1EA3D929F7C5}" dt="2025-07-13T14:54:05.400" v="4354" actId="20577"/>
        <pc:sldMkLst>
          <pc:docMk/>
          <pc:sldMk cId="2918805658" sldId="265"/>
        </pc:sldMkLst>
        <pc:spChg chg="mod">
          <ac:chgData name="Pruitt, Kimberley" userId="20f87ad2-e6f1-4a86-9d85-1d38838e7790" providerId="ADAL" clId="{CC6210E3-9A3B-4C99-9EF0-1EA3D929F7C5}" dt="2025-07-13T02:17:46.890" v="1315" actId="20577"/>
          <ac:spMkLst>
            <pc:docMk/>
            <pc:sldMk cId="2918805658" sldId="265"/>
            <ac:spMk id="5" creationId="{0A2130D1-A6CF-180C-871B-235F7038E471}"/>
          </ac:spMkLst>
        </pc:spChg>
        <pc:spChg chg="add mod">
          <ac:chgData name="Pruitt, Kimberley" userId="20f87ad2-e6f1-4a86-9d85-1d38838e7790" providerId="ADAL" clId="{CC6210E3-9A3B-4C99-9EF0-1EA3D929F7C5}" dt="2025-07-13T02:36:46.982" v="1821" actId="20577"/>
          <ac:spMkLst>
            <pc:docMk/>
            <pc:sldMk cId="2918805658" sldId="265"/>
            <ac:spMk id="6" creationId="{D3BCABFD-9BF2-AABA-26E8-6C07471101EE}"/>
          </ac:spMkLst>
        </pc:spChg>
        <pc:spChg chg="add mod">
          <ac:chgData name="Pruitt, Kimberley" userId="20f87ad2-e6f1-4a86-9d85-1d38838e7790" providerId="ADAL" clId="{CC6210E3-9A3B-4C99-9EF0-1EA3D929F7C5}" dt="2025-07-13T14:54:05.400" v="4354" actId="20577"/>
          <ac:spMkLst>
            <pc:docMk/>
            <pc:sldMk cId="2918805658" sldId="265"/>
            <ac:spMk id="8" creationId="{2E82795E-F24E-EFB5-919A-7E92115E0432}"/>
          </ac:spMkLst>
        </pc:spChg>
        <pc:spChg chg="mod">
          <ac:chgData name="Pruitt, Kimberley" userId="20f87ad2-e6f1-4a86-9d85-1d38838e7790" providerId="ADAL" clId="{CC6210E3-9A3B-4C99-9EF0-1EA3D929F7C5}" dt="2025-07-13T02:26:18.248" v="1500"/>
          <ac:spMkLst>
            <pc:docMk/>
            <pc:sldMk cId="2918805658" sldId="265"/>
            <ac:spMk id="10" creationId="{2E3880DA-CFF3-2AD3-7C92-FD10FDBB856E}"/>
          </ac:spMkLst>
        </pc:spChg>
        <pc:spChg chg="mod">
          <ac:chgData name="Pruitt, Kimberley" userId="20f87ad2-e6f1-4a86-9d85-1d38838e7790" providerId="ADAL" clId="{CC6210E3-9A3B-4C99-9EF0-1EA3D929F7C5}" dt="2025-07-13T02:26:18.248" v="1500"/>
          <ac:spMkLst>
            <pc:docMk/>
            <pc:sldMk cId="2918805658" sldId="265"/>
            <ac:spMk id="11" creationId="{64412626-07CC-CF72-AF0E-1E6D99821DD1}"/>
          </ac:spMkLst>
        </pc:spChg>
        <pc:spChg chg="mod">
          <ac:chgData name="Pruitt, Kimberley" userId="20f87ad2-e6f1-4a86-9d85-1d38838e7790" providerId="ADAL" clId="{CC6210E3-9A3B-4C99-9EF0-1EA3D929F7C5}" dt="2025-07-13T02:24:49.792" v="1482" actId="20577"/>
          <ac:spMkLst>
            <pc:docMk/>
            <pc:sldMk cId="2918805658" sldId="265"/>
            <ac:spMk id="16" creationId="{4945E31D-6723-38A0-CE71-99175861F2BF}"/>
          </ac:spMkLst>
        </pc:spChg>
        <pc:spChg chg="mod">
          <ac:chgData name="Pruitt, Kimberley" userId="20f87ad2-e6f1-4a86-9d85-1d38838e7790" providerId="ADAL" clId="{CC6210E3-9A3B-4C99-9EF0-1EA3D929F7C5}" dt="2025-07-13T02:25:34.737" v="1499" actId="20577"/>
          <ac:spMkLst>
            <pc:docMk/>
            <pc:sldMk cId="2918805658" sldId="265"/>
            <ac:spMk id="17" creationId="{AF779334-DCE2-68D1-9639-6E76D6928022}"/>
          </ac:spMkLst>
        </pc:spChg>
        <pc:spChg chg="add mod">
          <ac:chgData name="Pruitt, Kimberley" userId="20f87ad2-e6f1-4a86-9d85-1d38838e7790" providerId="ADAL" clId="{CC6210E3-9A3B-4C99-9EF0-1EA3D929F7C5}" dt="2025-07-13T02:29:37.975" v="1709" actId="1036"/>
          <ac:spMkLst>
            <pc:docMk/>
            <pc:sldMk cId="2918805658" sldId="265"/>
            <ac:spMk id="18" creationId="{FFB01F19-D007-32D3-D27B-1072D3D26465}"/>
          </ac:spMkLst>
        </pc:spChg>
        <pc:spChg chg="add mod">
          <ac:chgData name="Pruitt, Kimberley" userId="20f87ad2-e6f1-4a86-9d85-1d38838e7790" providerId="ADAL" clId="{CC6210E3-9A3B-4C99-9EF0-1EA3D929F7C5}" dt="2025-07-13T02:29:37.975" v="1709" actId="1036"/>
          <ac:spMkLst>
            <pc:docMk/>
            <pc:sldMk cId="2918805658" sldId="265"/>
            <ac:spMk id="19" creationId="{C7461E9B-ABD3-4D1D-A553-B8164533A485}"/>
          </ac:spMkLst>
        </pc:spChg>
        <pc:grpChg chg="add mod">
          <ac:chgData name="Pruitt, Kimberley" userId="20f87ad2-e6f1-4a86-9d85-1d38838e7790" providerId="ADAL" clId="{CC6210E3-9A3B-4C99-9EF0-1EA3D929F7C5}" dt="2025-07-13T02:29:47.055" v="1710" actId="14100"/>
          <ac:grpSpMkLst>
            <pc:docMk/>
            <pc:sldMk cId="2918805658" sldId="265"/>
            <ac:grpSpMk id="9" creationId="{50BBA8F4-671A-23EE-B648-D248DAFBB903}"/>
          </ac:grpSpMkLst>
        </pc:grpChg>
        <pc:grpChg chg="mod">
          <ac:chgData name="Pruitt, Kimberley" userId="20f87ad2-e6f1-4a86-9d85-1d38838e7790" providerId="ADAL" clId="{CC6210E3-9A3B-4C99-9EF0-1EA3D929F7C5}" dt="2025-07-13T02:24:55.276" v="1483" actId="14100"/>
          <ac:grpSpMkLst>
            <pc:docMk/>
            <pc:sldMk cId="2918805658" sldId="265"/>
            <ac:grpSpMk id="13" creationId="{37FE8F1D-A890-DD21-E472-91FD0E43E4A5}"/>
          </ac:grpSpMkLst>
        </pc:grpChg>
      </pc:sldChg>
      <pc:sldChg chg="addSp modSp add mod ord">
        <pc:chgData name="Pruitt, Kimberley" userId="20f87ad2-e6f1-4a86-9d85-1d38838e7790" providerId="ADAL" clId="{CC6210E3-9A3B-4C99-9EF0-1EA3D929F7C5}" dt="2025-07-13T14:05:48.161" v="3433" actId="20577"/>
        <pc:sldMkLst>
          <pc:docMk/>
          <pc:sldMk cId="2715095547" sldId="266"/>
        </pc:sldMkLst>
        <pc:spChg chg="mod">
          <ac:chgData name="Pruitt, Kimberley" userId="20f87ad2-e6f1-4a86-9d85-1d38838e7790" providerId="ADAL" clId="{CC6210E3-9A3B-4C99-9EF0-1EA3D929F7C5}" dt="2025-07-13T02:30:55.103" v="1736" actId="20577"/>
          <ac:spMkLst>
            <pc:docMk/>
            <pc:sldMk cId="2715095547" sldId="266"/>
            <ac:spMk id="8" creationId="{A8B20AE3-2EB1-C6B5-F56C-3EC2B93792E8}"/>
          </ac:spMkLst>
        </pc:spChg>
        <pc:spChg chg="mod">
          <ac:chgData name="Pruitt, Kimberley" userId="20f87ad2-e6f1-4a86-9d85-1d38838e7790" providerId="ADAL" clId="{CC6210E3-9A3B-4C99-9EF0-1EA3D929F7C5}" dt="2025-07-13T02:41:14.818" v="1928" actId="1036"/>
          <ac:spMkLst>
            <pc:docMk/>
            <pc:sldMk cId="2715095547" sldId="266"/>
            <ac:spMk id="9" creationId="{B6C8C461-415F-7CA7-4A32-3FD79951B142}"/>
          </ac:spMkLst>
        </pc:spChg>
        <pc:spChg chg="mod">
          <ac:chgData name="Pruitt, Kimberley" userId="20f87ad2-e6f1-4a86-9d85-1d38838e7790" providerId="ADAL" clId="{CC6210E3-9A3B-4C99-9EF0-1EA3D929F7C5}" dt="2025-07-13T02:31:20.856" v="1768" actId="6549"/>
          <ac:spMkLst>
            <pc:docMk/>
            <pc:sldMk cId="2715095547" sldId="266"/>
            <ac:spMk id="10" creationId="{CC7A11A8-F198-2584-B6A2-9EFC1F33CABE}"/>
          </ac:spMkLst>
        </pc:spChg>
        <pc:spChg chg="mod">
          <ac:chgData name="Pruitt, Kimberley" userId="20f87ad2-e6f1-4a86-9d85-1d38838e7790" providerId="ADAL" clId="{CC6210E3-9A3B-4C99-9EF0-1EA3D929F7C5}" dt="2025-07-13T02:42:09.878" v="1935" actId="1036"/>
          <ac:spMkLst>
            <pc:docMk/>
            <pc:sldMk cId="2715095547" sldId="266"/>
            <ac:spMk id="11" creationId="{A0C22C70-E6A4-2076-08E9-7059DF97C1AB}"/>
          </ac:spMkLst>
        </pc:spChg>
        <pc:spChg chg="mod">
          <ac:chgData name="Pruitt, Kimberley" userId="20f87ad2-e6f1-4a86-9d85-1d38838e7790" providerId="ADAL" clId="{CC6210E3-9A3B-4C99-9EF0-1EA3D929F7C5}" dt="2025-07-13T02:42:01.821" v="1934" actId="1036"/>
          <ac:spMkLst>
            <pc:docMk/>
            <pc:sldMk cId="2715095547" sldId="266"/>
            <ac:spMk id="12" creationId="{E41861E0-329A-ED2C-8FA0-BCDE345B8383}"/>
          </ac:spMkLst>
        </pc:spChg>
        <pc:spChg chg="mod">
          <ac:chgData name="Pruitt, Kimberley" userId="20f87ad2-e6f1-4a86-9d85-1d38838e7790" providerId="ADAL" clId="{CC6210E3-9A3B-4C99-9EF0-1EA3D929F7C5}" dt="2025-07-13T14:05:48.161" v="3433" actId="20577"/>
          <ac:spMkLst>
            <pc:docMk/>
            <pc:sldMk cId="2715095547" sldId="266"/>
            <ac:spMk id="16" creationId="{0DCC6281-CC01-102C-53E9-5B47DB4B9EBF}"/>
          </ac:spMkLst>
        </pc:spChg>
        <pc:spChg chg="mod">
          <ac:chgData name="Pruitt, Kimberley" userId="20f87ad2-e6f1-4a86-9d85-1d38838e7790" providerId="ADAL" clId="{CC6210E3-9A3B-4C99-9EF0-1EA3D929F7C5}" dt="2025-07-13T14:03:41.248" v="3343" actId="6549"/>
          <ac:spMkLst>
            <pc:docMk/>
            <pc:sldMk cId="2715095547" sldId="266"/>
            <ac:spMk id="19" creationId="{7611AB19-A0AB-446E-129B-1EB8E2DBDDAF}"/>
          </ac:spMkLst>
        </pc:spChg>
        <pc:spChg chg="mod">
          <ac:chgData name="Pruitt, Kimberley" userId="20f87ad2-e6f1-4a86-9d85-1d38838e7790" providerId="ADAL" clId="{CC6210E3-9A3B-4C99-9EF0-1EA3D929F7C5}" dt="2025-07-13T14:04:52.200" v="3401" actId="115"/>
          <ac:spMkLst>
            <pc:docMk/>
            <pc:sldMk cId="2715095547" sldId="266"/>
            <ac:spMk id="23" creationId="{6FD06184-23C3-56FA-1FA7-950CC8FE0C62}"/>
          </ac:spMkLst>
        </pc:spChg>
        <pc:spChg chg="mod">
          <ac:chgData name="Pruitt, Kimberley" userId="20f87ad2-e6f1-4a86-9d85-1d38838e7790" providerId="ADAL" clId="{CC6210E3-9A3B-4C99-9EF0-1EA3D929F7C5}" dt="2025-07-13T02:52:41.525" v="2063" actId="1035"/>
          <ac:spMkLst>
            <pc:docMk/>
            <pc:sldMk cId="2715095547" sldId="266"/>
            <ac:spMk id="24" creationId="{F5742F03-C616-DE84-CA8A-2DFFC2C62C70}"/>
          </ac:spMkLst>
        </pc:spChg>
        <pc:grpChg chg="mod">
          <ac:chgData name="Pruitt, Kimberley" userId="20f87ad2-e6f1-4a86-9d85-1d38838e7790" providerId="ADAL" clId="{CC6210E3-9A3B-4C99-9EF0-1EA3D929F7C5}" dt="2025-07-13T02:41:10.534" v="1927" actId="14100"/>
          <ac:grpSpMkLst>
            <pc:docMk/>
            <pc:sldMk cId="2715095547" sldId="266"/>
            <ac:grpSpMk id="5" creationId="{C3B6884C-57EC-F245-536F-23A0C869DFBC}"/>
          </ac:grpSpMkLst>
        </pc:grpChg>
        <pc:grpChg chg="mod">
          <ac:chgData name="Pruitt, Kimberley" userId="20f87ad2-e6f1-4a86-9d85-1d38838e7790" providerId="ADAL" clId="{CC6210E3-9A3B-4C99-9EF0-1EA3D929F7C5}" dt="2025-07-13T02:52:51.715" v="2064" actId="14100"/>
          <ac:grpSpMkLst>
            <pc:docMk/>
            <pc:sldMk cId="2715095547" sldId="266"/>
            <ac:grpSpMk id="13" creationId="{7FDC1C12-ABDA-D3B2-DD2D-829F07DFAC54}"/>
          </ac:grpSpMkLst>
        </pc:grpChg>
      </pc:sldChg>
      <pc:sldChg chg="addSp delSp modSp add mod">
        <pc:chgData name="Pruitt, Kimberley" userId="20f87ad2-e6f1-4a86-9d85-1d38838e7790" providerId="ADAL" clId="{CC6210E3-9A3B-4C99-9EF0-1EA3D929F7C5}" dt="2025-07-13T14:41:31.869" v="3985" actId="20577"/>
        <pc:sldMkLst>
          <pc:docMk/>
          <pc:sldMk cId="1652996623" sldId="267"/>
        </pc:sldMkLst>
      </pc:sldChg>
      <pc:sldChg chg="addSp delSp modSp add mod">
        <pc:chgData name="Pruitt, Kimberley" userId="20f87ad2-e6f1-4a86-9d85-1d38838e7790" providerId="ADAL" clId="{CC6210E3-9A3B-4C99-9EF0-1EA3D929F7C5}" dt="2025-07-13T14:53:41.774" v="4353" actId="20577"/>
        <pc:sldMkLst>
          <pc:docMk/>
          <pc:sldMk cId="1415698534" sldId="268"/>
        </pc:sldMkLst>
      </pc:sldChg>
      <pc:sldChg chg="addSp delSp modSp add mod">
        <pc:chgData name="Pruitt, Kimberley" userId="20f87ad2-e6f1-4a86-9d85-1d38838e7790" providerId="ADAL" clId="{CC6210E3-9A3B-4C99-9EF0-1EA3D929F7C5}" dt="2025-07-13T15:06:25.237" v="4929" actId="14100"/>
        <pc:sldMkLst>
          <pc:docMk/>
          <pc:sldMk cId="886758276" sldId="2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FA832-3626-43D8-B8D6-DB1AC65AC147}"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110A6CD8-360B-4CCC-BDC7-6519966327C3}">
      <dgm:prSet phldrT="[Text]"/>
      <dgm:spPr>
        <a:xfrm>
          <a:off x="2018504" y="149"/>
          <a:ext cx="1744665" cy="872332"/>
        </a:xfrm>
        <a:prstGeom prst="roundRect">
          <a:avLst/>
        </a:prstGeom>
        <a:solidFill>
          <a:srgbClr val="E7E6E6">
            <a:lumMod val="90000"/>
          </a:srgbClr>
        </a:solidFill>
        <a:ln w="12700" cap="flat" cmpd="sng" algn="ctr">
          <a:solidFill>
            <a:srgbClr val="E7E6E6">
              <a:hueOff val="0"/>
              <a:satOff val="0"/>
              <a:lumOff val="0"/>
              <a:alphaOff val="0"/>
            </a:srgbClr>
          </a:solidFill>
          <a:prstDash val="solid"/>
          <a:miter lim="800000"/>
        </a:ln>
        <a:effectLst/>
      </dgm:spPr>
      <dgm:t>
        <a:bodyPr/>
        <a:lstStyle/>
        <a:p>
          <a:pPr>
            <a:buNone/>
          </a:pPr>
          <a:r>
            <a:rPr lang="en-US" b="1">
              <a:solidFill>
                <a:sysClr val="windowText" lastClr="000000"/>
              </a:solidFill>
              <a:latin typeface="Calibri" panose="020F0502020204030204"/>
              <a:ea typeface="+mn-ea"/>
              <a:cs typeface="+mn-cs"/>
            </a:rPr>
            <a:t>Position Description (PD): </a:t>
          </a:r>
          <a:r>
            <a:rPr lang="en-US">
              <a:solidFill>
                <a:sysClr val="windowText" lastClr="000000"/>
              </a:solidFill>
              <a:latin typeface="Calibri" panose="020F0502020204030204"/>
              <a:ea typeface="+mn-ea"/>
              <a:cs typeface="+mn-cs"/>
            </a:rPr>
            <a:t>Describes the role/work. Ensure it is accurate and current.</a:t>
          </a:r>
        </a:p>
        <a:p>
          <a:pPr>
            <a:buNone/>
          </a:pPr>
          <a:r>
            <a:rPr lang="en-US" b="1">
              <a:solidFill>
                <a:sysClr val="windowText" lastClr="000000"/>
              </a:solidFill>
              <a:latin typeface="Calibri" panose="020F0502020204030204"/>
              <a:ea typeface="+mn-ea"/>
              <a:cs typeface="+mn-cs"/>
            </a:rPr>
            <a:t>Articulate the role.</a:t>
          </a:r>
        </a:p>
      </dgm:t>
    </dgm:pt>
    <dgm:pt modelId="{74562EDE-242E-481A-8771-F100675D7A50}" type="parTrans" cxnId="{6B7F30BF-4F7C-4120-A3A1-E4A6AF6901FA}">
      <dgm:prSet/>
      <dgm:spPr/>
      <dgm:t>
        <a:bodyPr/>
        <a:lstStyle/>
        <a:p>
          <a:endParaRPr lang="en-US"/>
        </a:p>
      </dgm:t>
    </dgm:pt>
    <dgm:pt modelId="{74E58070-12F3-4096-A8DE-2A67BC0723FA}" type="sibTrans" cxnId="{6B7F30BF-4F7C-4120-A3A1-E4A6AF6901FA}">
      <dgm:prSet/>
      <dgm:spPr>
        <a:xfrm>
          <a:off x="1513293" y="-50882"/>
          <a:ext cx="2755087" cy="2755087"/>
        </a:xfrm>
        <a:prstGeom prst="circularArrow">
          <a:avLst>
            <a:gd name="adj1" fmla="val 4668"/>
            <a:gd name="adj2" fmla="val 272909"/>
            <a:gd name="adj3" fmla="val 13021631"/>
            <a:gd name="adj4" fmla="val 17902516"/>
            <a:gd name="adj5" fmla="val 4847"/>
          </a:avLst>
        </a:prstGeom>
        <a:solidFill>
          <a:srgbClr val="44546A">
            <a:tint val="40000"/>
            <a:hueOff val="0"/>
            <a:satOff val="0"/>
            <a:lumOff val="0"/>
            <a:alphaOff val="0"/>
          </a:srgbClr>
        </a:solidFill>
        <a:ln>
          <a:noFill/>
        </a:ln>
        <a:effectLst/>
      </dgm:spPr>
      <dgm:t>
        <a:bodyPr/>
        <a:lstStyle/>
        <a:p>
          <a:endParaRPr lang="en-US"/>
        </a:p>
      </dgm:t>
    </dgm:pt>
    <dgm:pt modelId="{FEF360AF-515F-4428-8046-2A25B5A5438E}">
      <dgm:prSet phldrT="[Text]"/>
      <dgm:spPr>
        <a:xfrm>
          <a:off x="3007764" y="989408"/>
          <a:ext cx="1744665" cy="872332"/>
        </a:xfrm>
        <a:prstGeom prst="roundRect">
          <a:avLst/>
        </a:prstGeom>
        <a:solidFill>
          <a:srgbClr val="427730"/>
        </a:solidFill>
        <a:ln w="12700" cap="flat" cmpd="sng" algn="ctr">
          <a:solidFill>
            <a:srgbClr val="E7E6E6">
              <a:hueOff val="0"/>
              <a:satOff val="0"/>
              <a:lumOff val="0"/>
              <a:alphaOff val="0"/>
            </a:srgbClr>
          </a:solidFill>
          <a:prstDash val="solid"/>
          <a:miter lim="800000"/>
        </a:ln>
        <a:effectLst/>
      </dgm:spPr>
      <dgm:t>
        <a:bodyPr/>
        <a:lstStyle/>
        <a:p>
          <a:pPr>
            <a:buNone/>
          </a:pPr>
          <a:r>
            <a:rPr lang="en-US" b="1">
              <a:solidFill>
                <a:sysClr val="window" lastClr="FFFFFF"/>
              </a:solidFill>
              <a:latin typeface="Calibri" panose="020F0502020204030204"/>
              <a:ea typeface="+mn-ea"/>
              <a:cs typeface="+mn-cs"/>
            </a:rPr>
            <a:t>EPMS-Planning Stage (PS): </a:t>
          </a:r>
          <a:r>
            <a:rPr lang="en-US" b="0">
              <a:solidFill>
                <a:sysClr val="window" lastClr="FFFFFF"/>
              </a:solidFill>
              <a:latin typeface="Calibri" panose="020F0502020204030204"/>
              <a:ea typeface="+mn-ea"/>
              <a:cs typeface="+mn-cs"/>
            </a:rPr>
            <a:t>Partner to set expectations &amp; measures of success to create a roadmap for success.</a:t>
          </a:r>
        </a:p>
        <a:p>
          <a:pPr>
            <a:buNone/>
          </a:pPr>
          <a:r>
            <a:rPr lang="en-US" b="1">
              <a:solidFill>
                <a:sysClr val="window" lastClr="FFFFFF"/>
              </a:solidFill>
              <a:latin typeface="Calibri" panose="020F0502020204030204"/>
              <a:ea typeface="+mn-ea"/>
              <a:cs typeface="+mn-cs"/>
            </a:rPr>
            <a:t>Set expectations, look forward.</a:t>
          </a:r>
        </a:p>
      </dgm:t>
    </dgm:pt>
    <dgm:pt modelId="{37C9F5B8-D085-4E41-B8BD-BDD5ADBD24E9}" type="parTrans" cxnId="{09FB6EC6-9A8A-4FC2-923D-B493D826D4E8}">
      <dgm:prSet/>
      <dgm:spPr/>
      <dgm:t>
        <a:bodyPr/>
        <a:lstStyle/>
        <a:p>
          <a:endParaRPr lang="en-US"/>
        </a:p>
      </dgm:t>
    </dgm:pt>
    <dgm:pt modelId="{6237033C-B260-4556-9D78-D32AF7F1A8D4}" type="sibTrans" cxnId="{09FB6EC6-9A8A-4FC2-923D-B493D826D4E8}">
      <dgm:prSet/>
      <dgm:spPr/>
      <dgm:t>
        <a:bodyPr/>
        <a:lstStyle/>
        <a:p>
          <a:endParaRPr lang="en-US"/>
        </a:p>
      </dgm:t>
    </dgm:pt>
    <dgm:pt modelId="{6C4C2790-A59E-401E-A6B0-4B6D2263C42E}">
      <dgm:prSet phldrT="[Text]"/>
      <dgm:spPr>
        <a:xfrm>
          <a:off x="2018504" y="1978667"/>
          <a:ext cx="1744665" cy="872332"/>
        </a:xfrm>
        <a:prstGeom prst="roundRect">
          <a:avLst/>
        </a:prstGeom>
        <a:solidFill>
          <a:srgbClr val="E7E6E6">
            <a:lumMod val="90000"/>
          </a:srgbClr>
        </a:solidFill>
        <a:ln w="12700" cap="flat" cmpd="sng" algn="ctr">
          <a:solidFill>
            <a:srgbClr val="E7E6E6">
              <a:hueOff val="0"/>
              <a:satOff val="0"/>
              <a:lumOff val="0"/>
              <a:alphaOff val="0"/>
            </a:srgbClr>
          </a:solidFill>
          <a:prstDash val="solid"/>
          <a:miter lim="800000"/>
        </a:ln>
        <a:effectLst/>
      </dgm:spPr>
      <dgm:t>
        <a:bodyPr/>
        <a:lstStyle/>
        <a:p>
          <a:pPr>
            <a:buNone/>
          </a:pPr>
          <a:r>
            <a:rPr lang="en-US" b="1">
              <a:solidFill>
                <a:sysClr val="windowText" lastClr="000000"/>
              </a:solidFill>
              <a:latin typeface="Calibri" panose="020F0502020204030204"/>
              <a:ea typeface="+mn-ea"/>
              <a:cs typeface="+mn-cs"/>
            </a:rPr>
            <a:t>Feedback and coaching conversations: </a:t>
          </a:r>
          <a:r>
            <a:rPr lang="en-US" b="0">
              <a:solidFill>
                <a:sysClr val="windowText" lastClr="000000"/>
              </a:solidFill>
              <a:latin typeface="Calibri" panose="020F0502020204030204"/>
              <a:ea typeface="+mn-ea"/>
              <a:cs typeface="+mn-cs"/>
            </a:rPr>
            <a:t>D</a:t>
          </a:r>
          <a:r>
            <a:rPr lang="en-US">
              <a:solidFill>
                <a:sysClr val="windowText" lastClr="000000"/>
              </a:solidFill>
              <a:latin typeface="Calibri" panose="020F0502020204030204"/>
              <a:ea typeface="+mn-ea"/>
              <a:cs typeface="+mn-cs"/>
            </a:rPr>
            <a:t>ocument/recap employee progress and how you have helped them stay on track.</a:t>
          </a:r>
        </a:p>
        <a:p>
          <a:pPr>
            <a:buNone/>
          </a:pPr>
          <a:r>
            <a:rPr lang="en-US" b="1">
              <a:solidFill>
                <a:sysClr val="windowText" lastClr="000000"/>
              </a:solidFill>
              <a:latin typeface="Calibri" panose="020F0502020204030204"/>
              <a:ea typeface="+mn-ea"/>
              <a:cs typeface="+mn-cs"/>
            </a:rPr>
            <a:t>Help employees be successful.</a:t>
          </a:r>
        </a:p>
      </dgm:t>
    </dgm:pt>
    <dgm:pt modelId="{274883BF-2136-45B9-B9A5-5B0CFE54E4A1}" type="parTrans" cxnId="{5E083146-CB97-472F-AAD9-F95FB2DA3CCC}">
      <dgm:prSet/>
      <dgm:spPr/>
      <dgm:t>
        <a:bodyPr/>
        <a:lstStyle/>
        <a:p>
          <a:endParaRPr lang="en-US"/>
        </a:p>
      </dgm:t>
    </dgm:pt>
    <dgm:pt modelId="{E25F4575-A2C9-4739-9CA5-ADD75E4800A1}" type="sibTrans" cxnId="{5E083146-CB97-472F-AAD9-F95FB2DA3CCC}">
      <dgm:prSet/>
      <dgm:spPr/>
      <dgm:t>
        <a:bodyPr/>
        <a:lstStyle/>
        <a:p>
          <a:endParaRPr lang="en-US"/>
        </a:p>
      </dgm:t>
    </dgm:pt>
    <dgm:pt modelId="{46D45E80-691A-4B21-840C-0C7813EB0FCC}">
      <dgm:prSet phldrT="[Text]"/>
      <dgm:spPr>
        <a:xfrm>
          <a:off x="1029245" y="989408"/>
          <a:ext cx="1744665" cy="872332"/>
        </a:xfrm>
        <a:prstGeom prst="roundRect">
          <a:avLst/>
        </a:prstGeom>
        <a:solidFill>
          <a:srgbClr val="73000A"/>
        </a:solidFill>
        <a:ln w="12700" cap="flat" cmpd="sng" algn="ctr">
          <a:solidFill>
            <a:srgbClr val="E7E6E6">
              <a:hueOff val="0"/>
              <a:satOff val="0"/>
              <a:lumOff val="0"/>
              <a:alphaOff val="0"/>
            </a:srgbClr>
          </a:solidFill>
          <a:prstDash val="solid"/>
          <a:miter lim="800000"/>
        </a:ln>
        <a:effectLst/>
      </dgm:spPr>
      <dgm:t>
        <a:bodyPr/>
        <a:lstStyle/>
        <a:p>
          <a:pPr>
            <a:buNone/>
          </a:pPr>
          <a:r>
            <a:rPr lang="en-US" b="1">
              <a:solidFill>
                <a:sysClr val="window" lastClr="FFFFFF"/>
              </a:solidFill>
              <a:latin typeface="Calibri" panose="020F0502020204030204"/>
              <a:ea typeface="+mn-ea"/>
              <a:cs typeface="+mn-cs"/>
            </a:rPr>
            <a:t>EPMS Evaluation: </a:t>
          </a:r>
          <a:r>
            <a:rPr lang="en-US">
              <a:solidFill>
                <a:sysClr val="window" lastClr="FFFFFF"/>
              </a:solidFill>
              <a:latin typeface="Calibri" panose="020F0502020204030204"/>
              <a:ea typeface="+mn-ea"/>
              <a:cs typeface="+mn-cs"/>
            </a:rPr>
            <a:t>Meet to review and document their accomplishments over the review cycle period.</a:t>
          </a:r>
        </a:p>
        <a:p>
          <a:pPr>
            <a:buNone/>
          </a:pPr>
          <a:r>
            <a:rPr lang="en-US" b="1">
              <a:solidFill>
                <a:sysClr val="window" lastClr="FFFFFF"/>
              </a:solidFill>
              <a:latin typeface="Calibri" panose="020F0502020204030204"/>
              <a:ea typeface="+mn-ea"/>
              <a:cs typeface="+mn-cs"/>
            </a:rPr>
            <a:t>Evaluate performance, look back</a:t>
          </a:r>
          <a:r>
            <a:rPr lang="en-US">
              <a:solidFill>
                <a:sysClr val="window" lastClr="FFFFFF"/>
              </a:solidFill>
              <a:latin typeface="Calibri" panose="020F0502020204030204"/>
              <a:ea typeface="+mn-ea"/>
              <a:cs typeface="+mn-cs"/>
            </a:rPr>
            <a:t>.</a:t>
          </a:r>
        </a:p>
      </dgm:t>
    </dgm:pt>
    <dgm:pt modelId="{1F64B596-6715-49DE-92CF-F6D5EA188D99}" type="parTrans" cxnId="{FA31CAEB-9D8B-4FFE-B9E5-D344B7F10A5D}">
      <dgm:prSet/>
      <dgm:spPr/>
      <dgm:t>
        <a:bodyPr/>
        <a:lstStyle/>
        <a:p>
          <a:endParaRPr lang="en-US"/>
        </a:p>
      </dgm:t>
    </dgm:pt>
    <dgm:pt modelId="{55252DA7-4A02-4939-93FB-AF23B0CFFF0C}" type="sibTrans" cxnId="{FA31CAEB-9D8B-4FFE-B9E5-D344B7F10A5D}">
      <dgm:prSet/>
      <dgm:spPr/>
      <dgm:t>
        <a:bodyPr/>
        <a:lstStyle/>
        <a:p>
          <a:endParaRPr lang="en-US"/>
        </a:p>
      </dgm:t>
    </dgm:pt>
    <dgm:pt modelId="{508D87D2-017E-47C6-AF95-C04541AA9BCC}" type="pres">
      <dgm:prSet presAssocID="{B04FA832-3626-43D8-B8D6-DB1AC65AC147}" presName="Name0" presStyleCnt="0">
        <dgm:presLayoutVars>
          <dgm:dir/>
          <dgm:resizeHandles val="exact"/>
        </dgm:presLayoutVars>
      </dgm:prSet>
      <dgm:spPr/>
    </dgm:pt>
    <dgm:pt modelId="{F137942C-327F-4110-BF27-5F8AA85D09A6}" type="pres">
      <dgm:prSet presAssocID="{B04FA832-3626-43D8-B8D6-DB1AC65AC147}" presName="cycle" presStyleCnt="0"/>
      <dgm:spPr/>
    </dgm:pt>
    <dgm:pt modelId="{4DCD7F7D-F831-4D7D-8596-7335F392A8FC}" type="pres">
      <dgm:prSet presAssocID="{110A6CD8-360B-4CCC-BDC7-6519966327C3}" presName="nodeFirstNode" presStyleLbl="node1" presStyleIdx="0" presStyleCnt="4">
        <dgm:presLayoutVars>
          <dgm:bulletEnabled val="1"/>
        </dgm:presLayoutVars>
      </dgm:prSet>
      <dgm:spPr/>
    </dgm:pt>
    <dgm:pt modelId="{F714C630-CAA0-42A8-9682-FEAD47FF9415}" type="pres">
      <dgm:prSet presAssocID="{74E58070-12F3-4096-A8DE-2A67BC0723FA}" presName="sibTransFirstNode" presStyleLbl="bgShp" presStyleIdx="0" presStyleCnt="1"/>
      <dgm:spPr/>
    </dgm:pt>
    <dgm:pt modelId="{7530002C-85F1-4091-9017-515F210F7AC4}" type="pres">
      <dgm:prSet presAssocID="{FEF360AF-515F-4428-8046-2A25B5A5438E}" presName="nodeFollowingNodes" presStyleLbl="node1" presStyleIdx="1" presStyleCnt="4">
        <dgm:presLayoutVars>
          <dgm:bulletEnabled val="1"/>
        </dgm:presLayoutVars>
      </dgm:prSet>
      <dgm:spPr/>
    </dgm:pt>
    <dgm:pt modelId="{02DBB749-6987-44C8-AAFF-C76F67D42C15}" type="pres">
      <dgm:prSet presAssocID="{6C4C2790-A59E-401E-A6B0-4B6D2263C42E}" presName="nodeFollowingNodes" presStyleLbl="node1" presStyleIdx="2" presStyleCnt="4">
        <dgm:presLayoutVars>
          <dgm:bulletEnabled val="1"/>
        </dgm:presLayoutVars>
      </dgm:prSet>
      <dgm:spPr/>
    </dgm:pt>
    <dgm:pt modelId="{BABABF8B-CE4F-49A0-8207-629096A1C4E0}" type="pres">
      <dgm:prSet presAssocID="{46D45E80-691A-4B21-840C-0C7813EB0FCC}" presName="nodeFollowingNodes" presStyleLbl="node1" presStyleIdx="3" presStyleCnt="4">
        <dgm:presLayoutVars>
          <dgm:bulletEnabled val="1"/>
        </dgm:presLayoutVars>
      </dgm:prSet>
      <dgm:spPr/>
    </dgm:pt>
  </dgm:ptLst>
  <dgm:cxnLst>
    <dgm:cxn modelId="{7C320900-24F8-4622-8974-AC4ADB4DBB91}" type="presOf" srcId="{FEF360AF-515F-4428-8046-2A25B5A5438E}" destId="{7530002C-85F1-4091-9017-515F210F7AC4}" srcOrd="0" destOrd="0" presId="urn:microsoft.com/office/officeart/2005/8/layout/cycle3"/>
    <dgm:cxn modelId="{3DA83227-557C-42EE-9227-66DBDB4660F5}" type="presOf" srcId="{46D45E80-691A-4B21-840C-0C7813EB0FCC}" destId="{BABABF8B-CE4F-49A0-8207-629096A1C4E0}" srcOrd="0" destOrd="0" presId="urn:microsoft.com/office/officeart/2005/8/layout/cycle3"/>
    <dgm:cxn modelId="{2711A932-2AA2-4A5D-8D3E-F8AAB12A9274}" type="presOf" srcId="{B04FA832-3626-43D8-B8D6-DB1AC65AC147}" destId="{508D87D2-017E-47C6-AF95-C04541AA9BCC}" srcOrd="0" destOrd="0" presId="urn:microsoft.com/office/officeart/2005/8/layout/cycle3"/>
    <dgm:cxn modelId="{5E083146-CB97-472F-AAD9-F95FB2DA3CCC}" srcId="{B04FA832-3626-43D8-B8D6-DB1AC65AC147}" destId="{6C4C2790-A59E-401E-A6B0-4B6D2263C42E}" srcOrd="2" destOrd="0" parTransId="{274883BF-2136-45B9-B9A5-5B0CFE54E4A1}" sibTransId="{E25F4575-A2C9-4739-9CA5-ADD75E4800A1}"/>
    <dgm:cxn modelId="{FEB14785-A0CF-46E8-8666-4C7876FC945E}" type="presOf" srcId="{6C4C2790-A59E-401E-A6B0-4B6D2263C42E}" destId="{02DBB749-6987-44C8-AAFF-C76F67D42C15}" srcOrd="0" destOrd="0" presId="urn:microsoft.com/office/officeart/2005/8/layout/cycle3"/>
    <dgm:cxn modelId="{6B7F30BF-4F7C-4120-A3A1-E4A6AF6901FA}" srcId="{B04FA832-3626-43D8-B8D6-DB1AC65AC147}" destId="{110A6CD8-360B-4CCC-BDC7-6519966327C3}" srcOrd="0" destOrd="0" parTransId="{74562EDE-242E-481A-8771-F100675D7A50}" sibTransId="{74E58070-12F3-4096-A8DE-2A67BC0723FA}"/>
    <dgm:cxn modelId="{669401C3-278B-447B-8A0B-570779E24691}" type="presOf" srcId="{110A6CD8-360B-4CCC-BDC7-6519966327C3}" destId="{4DCD7F7D-F831-4D7D-8596-7335F392A8FC}" srcOrd="0" destOrd="0" presId="urn:microsoft.com/office/officeart/2005/8/layout/cycle3"/>
    <dgm:cxn modelId="{09FB6EC6-9A8A-4FC2-923D-B493D826D4E8}" srcId="{B04FA832-3626-43D8-B8D6-DB1AC65AC147}" destId="{FEF360AF-515F-4428-8046-2A25B5A5438E}" srcOrd="1" destOrd="0" parTransId="{37C9F5B8-D085-4E41-B8BD-BDD5ADBD24E9}" sibTransId="{6237033C-B260-4556-9D78-D32AF7F1A8D4}"/>
    <dgm:cxn modelId="{FA31CAEB-9D8B-4FFE-B9E5-D344B7F10A5D}" srcId="{B04FA832-3626-43D8-B8D6-DB1AC65AC147}" destId="{46D45E80-691A-4B21-840C-0C7813EB0FCC}" srcOrd="3" destOrd="0" parTransId="{1F64B596-6715-49DE-92CF-F6D5EA188D99}" sibTransId="{55252DA7-4A02-4939-93FB-AF23B0CFFF0C}"/>
    <dgm:cxn modelId="{2440BDF8-65D4-43FF-9409-5892066D591E}" type="presOf" srcId="{74E58070-12F3-4096-A8DE-2A67BC0723FA}" destId="{F714C630-CAA0-42A8-9682-FEAD47FF9415}" srcOrd="0" destOrd="0" presId="urn:microsoft.com/office/officeart/2005/8/layout/cycle3"/>
    <dgm:cxn modelId="{8B0EDB8B-C3C8-428D-9911-53D5048CC22A}" type="presParOf" srcId="{508D87D2-017E-47C6-AF95-C04541AA9BCC}" destId="{F137942C-327F-4110-BF27-5F8AA85D09A6}" srcOrd="0" destOrd="0" presId="urn:microsoft.com/office/officeart/2005/8/layout/cycle3"/>
    <dgm:cxn modelId="{0F4D5B5A-C76E-440D-951F-93C9E507D0AC}" type="presParOf" srcId="{F137942C-327F-4110-BF27-5F8AA85D09A6}" destId="{4DCD7F7D-F831-4D7D-8596-7335F392A8FC}" srcOrd="0" destOrd="0" presId="urn:microsoft.com/office/officeart/2005/8/layout/cycle3"/>
    <dgm:cxn modelId="{62E88B84-570C-47D4-9278-0DE272B77EFC}" type="presParOf" srcId="{F137942C-327F-4110-BF27-5F8AA85D09A6}" destId="{F714C630-CAA0-42A8-9682-FEAD47FF9415}" srcOrd="1" destOrd="0" presId="urn:microsoft.com/office/officeart/2005/8/layout/cycle3"/>
    <dgm:cxn modelId="{4B3F0AFC-6AE7-462F-8245-1BAD8A4A4A8B}" type="presParOf" srcId="{F137942C-327F-4110-BF27-5F8AA85D09A6}" destId="{7530002C-85F1-4091-9017-515F210F7AC4}" srcOrd="2" destOrd="0" presId="urn:microsoft.com/office/officeart/2005/8/layout/cycle3"/>
    <dgm:cxn modelId="{D45E66B2-8EFC-438C-92B6-FDDFB79CA0E7}" type="presParOf" srcId="{F137942C-327F-4110-BF27-5F8AA85D09A6}" destId="{02DBB749-6987-44C8-AAFF-C76F67D42C15}" srcOrd="3" destOrd="0" presId="urn:microsoft.com/office/officeart/2005/8/layout/cycle3"/>
    <dgm:cxn modelId="{10BD98A1-D4A1-4596-B711-61EF6FB69CE7}" type="presParOf" srcId="{F137942C-327F-4110-BF27-5F8AA85D09A6}" destId="{BABABF8B-CE4F-49A0-8207-629096A1C4E0}"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6FFE06C-2983-4C57-B2F7-2857F88E6BE6}" type="doc">
      <dgm:prSet loTypeId="urn:microsoft.com/office/officeart/2005/8/layout/venn1" loCatId="relationship" qsTypeId="urn:microsoft.com/office/officeart/2005/8/quickstyle/simple2" qsCatId="simple" csTypeId="urn:microsoft.com/office/officeart/2005/8/colors/accent0_2" csCatId="mainScheme" phldr="1"/>
      <dgm:spPr/>
    </dgm:pt>
    <dgm:pt modelId="{78E47BA6-4B1C-45B8-BFC0-D4879B0FFF1A}">
      <dgm:prSet phldrT="[Text]"/>
      <dgm:spPr/>
      <dgm:t>
        <a:bodyPr/>
        <a:lstStyle/>
        <a:p>
          <a:r>
            <a:rPr lang="en-US" b="1"/>
            <a:t>Guide Progress</a:t>
          </a:r>
        </a:p>
      </dgm:t>
    </dgm:pt>
    <dgm:pt modelId="{F2830115-6E4A-4D23-BE35-1F5400410AA0}" type="parTrans" cxnId="{2AE28FF7-B8A8-458D-860B-1432DCDF705E}">
      <dgm:prSet/>
      <dgm:spPr/>
      <dgm:t>
        <a:bodyPr/>
        <a:lstStyle/>
        <a:p>
          <a:endParaRPr lang="en-US"/>
        </a:p>
      </dgm:t>
    </dgm:pt>
    <dgm:pt modelId="{F04AFCC5-2FEE-41C0-AAE7-FF1C9A997ADA}" type="sibTrans" cxnId="{2AE28FF7-B8A8-458D-860B-1432DCDF705E}">
      <dgm:prSet/>
      <dgm:spPr/>
      <dgm:t>
        <a:bodyPr/>
        <a:lstStyle/>
        <a:p>
          <a:endParaRPr lang="en-US"/>
        </a:p>
      </dgm:t>
    </dgm:pt>
    <dgm:pt modelId="{6B08ECA6-6C0D-422A-8170-B46A018C74A0}">
      <dgm:prSet phldrT="[Text]"/>
      <dgm:spPr/>
      <dgm:t>
        <a:bodyPr/>
        <a:lstStyle/>
        <a:p>
          <a:pPr rtl="0"/>
          <a:r>
            <a:rPr lang="en-US" b="1"/>
            <a:t>Evaluate </a:t>
          </a:r>
          <a:r>
            <a:rPr lang="en-US" b="1">
              <a:latin typeface="Calibri"/>
            </a:rPr>
            <a:t>and Recognize Outcomes</a:t>
          </a:r>
          <a:endParaRPr lang="en-US" b="1"/>
        </a:p>
      </dgm:t>
    </dgm:pt>
    <dgm:pt modelId="{BBD5BFE9-0860-4BBD-B645-E3846D865C5A}" type="parTrans" cxnId="{149129F4-56BE-4159-97C3-BE38E53DFBD6}">
      <dgm:prSet/>
      <dgm:spPr/>
      <dgm:t>
        <a:bodyPr/>
        <a:lstStyle/>
        <a:p>
          <a:endParaRPr lang="en-US"/>
        </a:p>
      </dgm:t>
    </dgm:pt>
    <dgm:pt modelId="{ACC9064D-C536-4B41-B559-C75F0D3EB0FF}" type="sibTrans" cxnId="{149129F4-56BE-4159-97C3-BE38E53DFBD6}">
      <dgm:prSet/>
      <dgm:spPr/>
      <dgm:t>
        <a:bodyPr/>
        <a:lstStyle/>
        <a:p>
          <a:endParaRPr lang="en-US"/>
        </a:p>
      </dgm:t>
    </dgm:pt>
    <dgm:pt modelId="{B84ACF6E-73CC-49BD-8484-2DAFF44F20DA}">
      <dgm:prSet phldrT="[Text]"/>
      <dgm:spPr/>
      <dgm:t>
        <a:bodyPr/>
        <a:lstStyle/>
        <a:p>
          <a:r>
            <a:rPr lang="en-US"/>
            <a:t>EPMS Review</a:t>
          </a:r>
        </a:p>
      </dgm:t>
    </dgm:pt>
    <dgm:pt modelId="{282F15E3-D1DD-41FE-98C9-186FD4FEEBF9}" type="parTrans" cxnId="{67583348-941C-4A45-AF15-6546D8CED5AB}">
      <dgm:prSet/>
      <dgm:spPr/>
      <dgm:t>
        <a:bodyPr/>
        <a:lstStyle/>
        <a:p>
          <a:endParaRPr lang="en-US"/>
        </a:p>
      </dgm:t>
    </dgm:pt>
    <dgm:pt modelId="{85A4206E-FD97-4839-BB2F-610742886141}" type="sibTrans" cxnId="{67583348-941C-4A45-AF15-6546D8CED5AB}">
      <dgm:prSet/>
      <dgm:spPr/>
      <dgm:t>
        <a:bodyPr/>
        <a:lstStyle/>
        <a:p>
          <a:endParaRPr lang="en-US"/>
        </a:p>
      </dgm:t>
    </dgm:pt>
    <dgm:pt modelId="{BFEAF2DA-3F10-4DA6-8D97-5D60A0C6E5F6}">
      <dgm:prSet phldrT="[Text]"/>
      <dgm:spPr/>
      <dgm:t>
        <a:bodyPr/>
        <a:lstStyle/>
        <a:p>
          <a:r>
            <a:rPr lang="en-US"/>
            <a:t>Coaching and Feedback</a:t>
          </a:r>
        </a:p>
      </dgm:t>
    </dgm:pt>
    <dgm:pt modelId="{343C8557-6F91-4890-B40A-2094DB4216C9}" type="parTrans" cxnId="{528B1B6E-A6D6-496A-AD49-E244732105AC}">
      <dgm:prSet/>
      <dgm:spPr/>
      <dgm:t>
        <a:bodyPr/>
        <a:lstStyle/>
        <a:p>
          <a:endParaRPr lang="en-US"/>
        </a:p>
      </dgm:t>
    </dgm:pt>
    <dgm:pt modelId="{F320154E-693D-4490-9A80-38E6F8008321}" type="sibTrans" cxnId="{528B1B6E-A6D6-496A-AD49-E244732105AC}">
      <dgm:prSet/>
      <dgm:spPr/>
      <dgm:t>
        <a:bodyPr/>
        <a:lstStyle/>
        <a:p>
          <a:endParaRPr lang="en-US"/>
        </a:p>
      </dgm:t>
    </dgm:pt>
    <dgm:pt modelId="{44D26F86-6948-41E9-9851-CD577C6B000B}">
      <dgm:prSet phldrT="[Text]"/>
      <dgm:spPr/>
      <dgm:t>
        <a:bodyPr/>
        <a:lstStyle/>
        <a:p>
          <a:r>
            <a:rPr lang="en-US"/>
            <a:t>Counseling and PIP</a:t>
          </a:r>
        </a:p>
      </dgm:t>
    </dgm:pt>
    <dgm:pt modelId="{AD89FA2D-454C-4851-9F5C-C7730A435F86}" type="parTrans" cxnId="{D8C0832A-FDAB-44C5-ADF4-2CD315ACE643}">
      <dgm:prSet/>
      <dgm:spPr/>
      <dgm:t>
        <a:bodyPr/>
        <a:lstStyle/>
        <a:p>
          <a:endParaRPr lang="en-US"/>
        </a:p>
      </dgm:t>
    </dgm:pt>
    <dgm:pt modelId="{9EF2D032-0AD9-4879-A257-F9FDBDD39AD3}" type="sibTrans" cxnId="{D8C0832A-FDAB-44C5-ADF4-2CD315ACE643}">
      <dgm:prSet/>
      <dgm:spPr/>
      <dgm:t>
        <a:bodyPr/>
        <a:lstStyle/>
        <a:p>
          <a:endParaRPr lang="en-US"/>
        </a:p>
      </dgm:t>
    </dgm:pt>
    <dgm:pt modelId="{66BB78E1-E781-4B0B-94FB-EDEC2AE20ACA}">
      <dgm:prSet phldrT="[Text]"/>
      <dgm:spPr/>
      <dgm:t>
        <a:bodyPr/>
        <a:lstStyle/>
        <a:p>
          <a:r>
            <a:rPr lang="en-US" b="1"/>
            <a:t>Set Expectations</a:t>
          </a:r>
        </a:p>
      </dgm:t>
    </dgm:pt>
    <dgm:pt modelId="{8ADF5241-99C5-418A-AB8A-FE194F246DC3}" type="sibTrans" cxnId="{01C19524-7683-4528-934E-B39ACA651745}">
      <dgm:prSet/>
      <dgm:spPr/>
      <dgm:t>
        <a:bodyPr/>
        <a:lstStyle/>
        <a:p>
          <a:endParaRPr lang="en-US"/>
        </a:p>
      </dgm:t>
    </dgm:pt>
    <dgm:pt modelId="{FD9E5D9A-9696-483F-B063-FB72A4B3EF88}" type="parTrans" cxnId="{01C19524-7683-4528-934E-B39ACA651745}">
      <dgm:prSet/>
      <dgm:spPr/>
      <dgm:t>
        <a:bodyPr/>
        <a:lstStyle/>
        <a:p>
          <a:endParaRPr lang="en-US"/>
        </a:p>
      </dgm:t>
    </dgm:pt>
    <dgm:pt modelId="{1EBC1BE0-4A23-431F-968E-102B595D69CF}">
      <dgm:prSet phldrT="[Text]"/>
      <dgm:spPr/>
      <dgm:t>
        <a:bodyPr/>
        <a:lstStyle/>
        <a:p>
          <a:r>
            <a:rPr lang="en-US"/>
            <a:t>Position Description (role)</a:t>
          </a:r>
        </a:p>
      </dgm:t>
    </dgm:pt>
    <dgm:pt modelId="{19581F85-D6F7-43D7-B683-9F8D423DA591}" type="sibTrans" cxnId="{D13316A1-438B-47DA-866B-527E795A2879}">
      <dgm:prSet/>
      <dgm:spPr/>
      <dgm:t>
        <a:bodyPr/>
        <a:lstStyle/>
        <a:p>
          <a:endParaRPr lang="en-US"/>
        </a:p>
      </dgm:t>
    </dgm:pt>
    <dgm:pt modelId="{D45C4F50-A96B-4AA7-A4AF-9422844AAC6E}" type="parTrans" cxnId="{D13316A1-438B-47DA-866B-527E795A2879}">
      <dgm:prSet/>
      <dgm:spPr/>
      <dgm:t>
        <a:bodyPr/>
        <a:lstStyle/>
        <a:p>
          <a:endParaRPr lang="en-US"/>
        </a:p>
      </dgm:t>
    </dgm:pt>
    <dgm:pt modelId="{EB6345B6-0238-426B-9264-38D1EF1DC0C8}">
      <dgm:prSet phldrT="[Text]"/>
      <dgm:spPr/>
      <dgm:t>
        <a:bodyPr/>
        <a:lstStyle/>
        <a:p>
          <a:r>
            <a:rPr lang="en-US"/>
            <a:t>Planning Stage (goals)</a:t>
          </a:r>
        </a:p>
      </dgm:t>
    </dgm:pt>
    <dgm:pt modelId="{31DE3055-D290-48E4-84EF-BA26BE14AF90}" type="sibTrans" cxnId="{9FD168A0-2254-4BDE-A710-329BC6EA9E02}">
      <dgm:prSet/>
      <dgm:spPr/>
      <dgm:t>
        <a:bodyPr/>
        <a:lstStyle/>
        <a:p>
          <a:endParaRPr lang="en-US"/>
        </a:p>
      </dgm:t>
    </dgm:pt>
    <dgm:pt modelId="{ECD1C570-EEC6-470E-97AF-10B5570A2576}" type="parTrans" cxnId="{9FD168A0-2254-4BDE-A710-329BC6EA9E02}">
      <dgm:prSet/>
      <dgm:spPr/>
      <dgm:t>
        <a:bodyPr/>
        <a:lstStyle/>
        <a:p>
          <a:endParaRPr lang="en-US"/>
        </a:p>
      </dgm:t>
    </dgm:pt>
    <dgm:pt modelId="{C34DBBB7-51C8-4D01-A88A-DC7A1C399DE6}">
      <dgm:prSet phldr="0"/>
      <dgm:spPr/>
      <dgm:t>
        <a:bodyPr/>
        <a:lstStyle/>
        <a:p>
          <a:pPr rtl="0"/>
          <a:r>
            <a:rPr lang="en-US">
              <a:latin typeface="Calibri"/>
            </a:rPr>
            <a:t>Rewards and Recognition</a:t>
          </a:r>
        </a:p>
      </dgm:t>
    </dgm:pt>
    <dgm:pt modelId="{3908CF91-0D06-4B5D-9216-F0CB69F012DC}" type="parTrans" cxnId="{248CD814-2E49-4D8B-9DC9-4D3FFE3D05AA}">
      <dgm:prSet/>
      <dgm:spPr/>
      <dgm:t>
        <a:bodyPr/>
        <a:lstStyle/>
        <a:p>
          <a:endParaRPr lang="en-US"/>
        </a:p>
      </dgm:t>
    </dgm:pt>
    <dgm:pt modelId="{C63128D2-3B98-4410-B1EE-B8B0021EE9D8}" type="sibTrans" cxnId="{248CD814-2E49-4D8B-9DC9-4D3FFE3D05AA}">
      <dgm:prSet/>
      <dgm:spPr/>
      <dgm:t>
        <a:bodyPr/>
        <a:lstStyle/>
        <a:p>
          <a:endParaRPr lang="en-US"/>
        </a:p>
      </dgm:t>
    </dgm:pt>
    <dgm:pt modelId="{8F58D00A-0E3C-4ED5-A3A9-C43DF3B80A16}" type="pres">
      <dgm:prSet presAssocID="{26FFE06C-2983-4C57-B2F7-2857F88E6BE6}" presName="compositeShape" presStyleCnt="0">
        <dgm:presLayoutVars>
          <dgm:chMax val="7"/>
          <dgm:dir/>
          <dgm:resizeHandles val="exact"/>
        </dgm:presLayoutVars>
      </dgm:prSet>
      <dgm:spPr/>
    </dgm:pt>
    <dgm:pt modelId="{2F377CB4-03BF-4F4C-98C0-1BABF118FE70}" type="pres">
      <dgm:prSet presAssocID="{66BB78E1-E781-4B0B-94FB-EDEC2AE20ACA}" presName="circ1" presStyleLbl="vennNode1" presStyleIdx="0" presStyleCnt="3"/>
      <dgm:spPr/>
    </dgm:pt>
    <dgm:pt modelId="{DC7C9FC4-BAF6-47E9-932A-CF0BAEFB2C23}" type="pres">
      <dgm:prSet presAssocID="{66BB78E1-E781-4B0B-94FB-EDEC2AE20ACA}" presName="circ1Tx" presStyleLbl="revTx" presStyleIdx="0" presStyleCnt="0">
        <dgm:presLayoutVars>
          <dgm:chMax val="0"/>
          <dgm:chPref val="0"/>
          <dgm:bulletEnabled val="1"/>
        </dgm:presLayoutVars>
      </dgm:prSet>
      <dgm:spPr/>
    </dgm:pt>
    <dgm:pt modelId="{F99C7FBD-D97C-4AF5-AC45-F5E6BC28ACFD}" type="pres">
      <dgm:prSet presAssocID="{78E47BA6-4B1C-45B8-BFC0-D4879B0FFF1A}" presName="circ2" presStyleLbl="vennNode1" presStyleIdx="1" presStyleCnt="3"/>
      <dgm:spPr/>
    </dgm:pt>
    <dgm:pt modelId="{FE476AA4-94E2-4D4B-8F5A-75A4A7D20A03}" type="pres">
      <dgm:prSet presAssocID="{78E47BA6-4B1C-45B8-BFC0-D4879B0FFF1A}" presName="circ2Tx" presStyleLbl="revTx" presStyleIdx="0" presStyleCnt="0">
        <dgm:presLayoutVars>
          <dgm:chMax val="0"/>
          <dgm:chPref val="0"/>
          <dgm:bulletEnabled val="1"/>
        </dgm:presLayoutVars>
      </dgm:prSet>
      <dgm:spPr/>
    </dgm:pt>
    <dgm:pt modelId="{C931A3FA-F9E2-4407-B114-58F78F13C8D8}" type="pres">
      <dgm:prSet presAssocID="{6B08ECA6-6C0D-422A-8170-B46A018C74A0}" presName="circ3" presStyleLbl="vennNode1" presStyleIdx="2" presStyleCnt="3"/>
      <dgm:spPr/>
    </dgm:pt>
    <dgm:pt modelId="{98BCC5B5-77B8-447A-A7F7-EDA9AD77C8C8}" type="pres">
      <dgm:prSet presAssocID="{6B08ECA6-6C0D-422A-8170-B46A018C74A0}" presName="circ3Tx" presStyleLbl="revTx" presStyleIdx="0" presStyleCnt="0">
        <dgm:presLayoutVars>
          <dgm:chMax val="0"/>
          <dgm:chPref val="0"/>
          <dgm:bulletEnabled val="1"/>
        </dgm:presLayoutVars>
      </dgm:prSet>
      <dgm:spPr/>
    </dgm:pt>
  </dgm:ptLst>
  <dgm:cxnLst>
    <dgm:cxn modelId="{B1B9F507-C343-4902-A99D-1D24D9780AEC}" type="presOf" srcId="{78E47BA6-4B1C-45B8-BFC0-D4879B0FFF1A}" destId="{FE476AA4-94E2-4D4B-8F5A-75A4A7D20A03}" srcOrd="1" destOrd="0" presId="urn:microsoft.com/office/officeart/2005/8/layout/venn1"/>
    <dgm:cxn modelId="{248CD814-2E49-4D8B-9DC9-4D3FFE3D05AA}" srcId="{6B08ECA6-6C0D-422A-8170-B46A018C74A0}" destId="{C34DBBB7-51C8-4D01-A88A-DC7A1C399DE6}" srcOrd="1" destOrd="0" parTransId="{3908CF91-0D06-4B5D-9216-F0CB69F012DC}" sibTransId="{C63128D2-3B98-4410-B1EE-B8B0021EE9D8}"/>
    <dgm:cxn modelId="{CADB8A17-32C8-4D5F-874F-7E7F5C090CDE}" type="presOf" srcId="{26FFE06C-2983-4C57-B2F7-2857F88E6BE6}" destId="{8F58D00A-0E3C-4ED5-A3A9-C43DF3B80A16}" srcOrd="0" destOrd="0" presId="urn:microsoft.com/office/officeart/2005/8/layout/venn1"/>
    <dgm:cxn modelId="{01C19524-7683-4528-934E-B39ACA651745}" srcId="{26FFE06C-2983-4C57-B2F7-2857F88E6BE6}" destId="{66BB78E1-E781-4B0B-94FB-EDEC2AE20ACA}" srcOrd="0" destOrd="0" parTransId="{FD9E5D9A-9696-483F-B063-FB72A4B3EF88}" sibTransId="{8ADF5241-99C5-418A-AB8A-FE194F246DC3}"/>
    <dgm:cxn modelId="{D8C0832A-FDAB-44C5-ADF4-2CD315ACE643}" srcId="{78E47BA6-4B1C-45B8-BFC0-D4879B0FFF1A}" destId="{44D26F86-6948-41E9-9851-CD577C6B000B}" srcOrd="1" destOrd="0" parTransId="{AD89FA2D-454C-4851-9F5C-C7730A435F86}" sibTransId="{9EF2D032-0AD9-4879-A257-F9FDBDD39AD3}"/>
    <dgm:cxn modelId="{B9D0B05B-C47C-43A8-9012-322F7899835B}" type="presOf" srcId="{66BB78E1-E781-4B0B-94FB-EDEC2AE20ACA}" destId="{2F377CB4-03BF-4F4C-98C0-1BABF118FE70}" srcOrd="0" destOrd="0" presId="urn:microsoft.com/office/officeart/2005/8/layout/venn1"/>
    <dgm:cxn modelId="{12AC0A64-BD1B-4DB2-8675-E99315BBCDAC}" type="presOf" srcId="{EB6345B6-0238-426B-9264-38D1EF1DC0C8}" destId="{2F377CB4-03BF-4F4C-98C0-1BABF118FE70}" srcOrd="0" destOrd="2" presId="urn:microsoft.com/office/officeart/2005/8/layout/venn1"/>
    <dgm:cxn modelId="{0D5CE166-66EB-4394-BC7F-AA79A4C1A6C0}" type="presOf" srcId="{C34DBBB7-51C8-4D01-A88A-DC7A1C399DE6}" destId="{C931A3FA-F9E2-4407-B114-58F78F13C8D8}" srcOrd="0" destOrd="2" presId="urn:microsoft.com/office/officeart/2005/8/layout/venn1"/>
    <dgm:cxn modelId="{67583348-941C-4A45-AF15-6546D8CED5AB}" srcId="{6B08ECA6-6C0D-422A-8170-B46A018C74A0}" destId="{B84ACF6E-73CC-49BD-8484-2DAFF44F20DA}" srcOrd="0" destOrd="0" parTransId="{282F15E3-D1DD-41FE-98C9-186FD4FEEBF9}" sibTransId="{85A4206E-FD97-4839-BB2F-610742886141}"/>
    <dgm:cxn modelId="{17FD1B4C-4CF8-4421-AECB-34A3D2043C0F}" type="presOf" srcId="{B84ACF6E-73CC-49BD-8484-2DAFF44F20DA}" destId="{C931A3FA-F9E2-4407-B114-58F78F13C8D8}" srcOrd="0" destOrd="1" presId="urn:microsoft.com/office/officeart/2005/8/layout/venn1"/>
    <dgm:cxn modelId="{528B1B6E-A6D6-496A-AD49-E244732105AC}" srcId="{78E47BA6-4B1C-45B8-BFC0-D4879B0FFF1A}" destId="{BFEAF2DA-3F10-4DA6-8D97-5D60A0C6E5F6}" srcOrd="0" destOrd="0" parTransId="{343C8557-6F91-4890-B40A-2094DB4216C9}" sibTransId="{F320154E-693D-4490-9A80-38E6F8008321}"/>
    <dgm:cxn modelId="{E158CE4F-78B0-48B0-AF0A-D75715BC5343}" type="presOf" srcId="{6B08ECA6-6C0D-422A-8170-B46A018C74A0}" destId="{C931A3FA-F9E2-4407-B114-58F78F13C8D8}" srcOrd="0" destOrd="0" presId="urn:microsoft.com/office/officeart/2005/8/layout/venn1"/>
    <dgm:cxn modelId="{2A8B4E7C-1CD0-43D5-A787-CBC41655A57B}" type="presOf" srcId="{B84ACF6E-73CC-49BD-8484-2DAFF44F20DA}" destId="{98BCC5B5-77B8-447A-A7F7-EDA9AD77C8C8}" srcOrd="1" destOrd="1" presId="urn:microsoft.com/office/officeart/2005/8/layout/venn1"/>
    <dgm:cxn modelId="{65EAE089-1B88-4349-BB25-44DC498693B6}" type="presOf" srcId="{BFEAF2DA-3F10-4DA6-8D97-5D60A0C6E5F6}" destId="{FE476AA4-94E2-4D4B-8F5A-75A4A7D20A03}" srcOrd="1" destOrd="1" presId="urn:microsoft.com/office/officeart/2005/8/layout/venn1"/>
    <dgm:cxn modelId="{9FD168A0-2254-4BDE-A710-329BC6EA9E02}" srcId="{66BB78E1-E781-4B0B-94FB-EDEC2AE20ACA}" destId="{EB6345B6-0238-426B-9264-38D1EF1DC0C8}" srcOrd="1" destOrd="0" parTransId="{ECD1C570-EEC6-470E-97AF-10B5570A2576}" sibTransId="{31DE3055-D290-48E4-84EF-BA26BE14AF90}"/>
    <dgm:cxn modelId="{D13316A1-438B-47DA-866B-527E795A2879}" srcId="{66BB78E1-E781-4B0B-94FB-EDEC2AE20ACA}" destId="{1EBC1BE0-4A23-431F-968E-102B595D69CF}" srcOrd="0" destOrd="0" parTransId="{D45C4F50-A96B-4AA7-A4AF-9422844AAC6E}" sibTransId="{19581F85-D6F7-43D7-B683-9F8D423DA591}"/>
    <dgm:cxn modelId="{BEB33CA9-230D-459D-A35F-C52416C97F53}" type="presOf" srcId="{6B08ECA6-6C0D-422A-8170-B46A018C74A0}" destId="{98BCC5B5-77B8-447A-A7F7-EDA9AD77C8C8}" srcOrd="1" destOrd="0" presId="urn:microsoft.com/office/officeart/2005/8/layout/venn1"/>
    <dgm:cxn modelId="{5586C1A9-C2BF-4369-8A80-978196FB2EE8}" type="presOf" srcId="{BFEAF2DA-3F10-4DA6-8D97-5D60A0C6E5F6}" destId="{F99C7FBD-D97C-4AF5-AC45-F5E6BC28ACFD}" srcOrd="0" destOrd="1" presId="urn:microsoft.com/office/officeart/2005/8/layout/venn1"/>
    <dgm:cxn modelId="{099172B8-0A23-468D-9844-1B6DB88F0EF7}" type="presOf" srcId="{44D26F86-6948-41E9-9851-CD577C6B000B}" destId="{F99C7FBD-D97C-4AF5-AC45-F5E6BC28ACFD}" srcOrd="0" destOrd="2" presId="urn:microsoft.com/office/officeart/2005/8/layout/venn1"/>
    <dgm:cxn modelId="{8C6118CD-62A4-40FF-8920-D3918F300995}" type="presOf" srcId="{66BB78E1-E781-4B0B-94FB-EDEC2AE20ACA}" destId="{DC7C9FC4-BAF6-47E9-932A-CF0BAEFB2C23}" srcOrd="1" destOrd="0" presId="urn:microsoft.com/office/officeart/2005/8/layout/venn1"/>
    <dgm:cxn modelId="{3B9749D5-692A-4C19-BF13-B1F51400063E}" type="presOf" srcId="{C34DBBB7-51C8-4D01-A88A-DC7A1C399DE6}" destId="{98BCC5B5-77B8-447A-A7F7-EDA9AD77C8C8}" srcOrd="1" destOrd="2" presId="urn:microsoft.com/office/officeart/2005/8/layout/venn1"/>
    <dgm:cxn modelId="{A6D213DD-6979-41A9-AC46-6D84B971C992}" type="presOf" srcId="{44D26F86-6948-41E9-9851-CD577C6B000B}" destId="{FE476AA4-94E2-4D4B-8F5A-75A4A7D20A03}" srcOrd="1" destOrd="2" presId="urn:microsoft.com/office/officeart/2005/8/layout/venn1"/>
    <dgm:cxn modelId="{1FF4FFEB-E9B5-4D64-8385-ADB864FAE0B4}" type="presOf" srcId="{1EBC1BE0-4A23-431F-968E-102B595D69CF}" destId="{2F377CB4-03BF-4F4C-98C0-1BABF118FE70}" srcOrd="0" destOrd="1" presId="urn:microsoft.com/office/officeart/2005/8/layout/venn1"/>
    <dgm:cxn modelId="{B8F521F4-227B-42F1-BC83-B095D8C61C24}" type="presOf" srcId="{EB6345B6-0238-426B-9264-38D1EF1DC0C8}" destId="{DC7C9FC4-BAF6-47E9-932A-CF0BAEFB2C23}" srcOrd="1" destOrd="2" presId="urn:microsoft.com/office/officeart/2005/8/layout/venn1"/>
    <dgm:cxn modelId="{149129F4-56BE-4159-97C3-BE38E53DFBD6}" srcId="{26FFE06C-2983-4C57-B2F7-2857F88E6BE6}" destId="{6B08ECA6-6C0D-422A-8170-B46A018C74A0}" srcOrd="2" destOrd="0" parTransId="{BBD5BFE9-0860-4BBD-B645-E3846D865C5A}" sibTransId="{ACC9064D-C536-4B41-B559-C75F0D3EB0FF}"/>
    <dgm:cxn modelId="{2AE28FF7-B8A8-458D-860B-1432DCDF705E}" srcId="{26FFE06C-2983-4C57-B2F7-2857F88E6BE6}" destId="{78E47BA6-4B1C-45B8-BFC0-D4879B0FFF1A}" srcOrd="1" destOrd="0" parTransId="{F2830115-6E4A-4D23-BE35-1F5400410AA0}" sibTransId="{F04AFCC5-2FEE-41C0-AAE7-FF1C9A997ADA}"/>
    <dgm:cxn modelId="{35B148F8-3D55-4E60-BAB7-3443FC4E22DE}" type="presOf" srcId="{1EBC1BE0-4A23-431F-968E-102B595D69CF}" destId="{DC7C9FC4-BAF6-47E9-932A-CF0BAEFB2C23}" srcOrd="1" destOrd="1" presId="urn:microsoft.com/office/officeart/2005/8/layout/venn1"/>
    <dgm:cxn modelId="{53EFF5FF-1CBB-4761-87D8-8BB22669D707}" type="presOf" srcId="{78E47BA6-4B1C-45B8-BFC0-D4879B0FFF1A}" destId="{F99C7FBD-D97C-4AF5-AC45-F5E6BC28ACFD}" srcOrd="0" destOrd="0" presId="urn:microsoft.com/office/officeart/2005/8/layout/venn1"/>
    <dgm:cxn modelId="{094E60BF-5B84-4D77-B7EB-DF70FD9D8957}" type="presParOf" srcId="{8F58D00A-0E3C-4ED5-A3A9-C43DF3B80A16}" destId="{2F377CB4-03BF-4F4C-98C0-1BABF118FE70}" srcOrd="0" destOrd="0" presId="urn:microsoft.com/office/officeart/2005/8/layout/venn1"/>
    <dgm:cxn modelId="{AE2429A0-C226-4F54-AE3B-1A3AB9E247F4}" type="presParOf" srcId="{8F58D00A-0E3C-4ED5-A3A9-C43DF3B80A16}" destId="{DC7C9FC4-BAF6-47E9-932A-CF0BAEFB2C23}" srcOrd="1" destOrd="0" presId="urn:microsoft.com/office/officeart/2005/8/layout/venn1"/>
    <dgm:cxn modelId="{77AAD8ED-EFBE-4EC9-8382-1F5EA73077C9}" type="presParOf" srcId="{8F58D00A-0E3C-4ED5-A3A9-C43DF3B80A16}" destId="{F99C7FBD-D97C-4AF5-AC45-F5E6BC28ACFD}" srcOrd="2" destOrd="0" presId="urn:microsoft.com/office/officeart/2005/8/layout/venn1"/>
    <dgm:cxn modelId="{9CF4B522-6407-47A3-9CD6-9D22AFA0FD25}" type="presParOf" srcId="{8F58D00A-0E3C-4ED5-A3A9-C43DF3B80A16}" destId="{FE476AA4-94E2-4D4B-8F5A-75A4A7D20A03}" srcOrd="3" destOrd="0" presId="urn:microsoft.com/office/officeart/2005/8/layout/venn1"/>
    <dgm:cxn modelId="{2A1E4DB7-5C44-4B5F-9F1A-320B6323F8EB}" type="presParOf" srcId="{8F58D00A-0E3C-4ED5-A3A9-C43DF3B80A16}" destId="{C931A3FA-F9E2-4407-B114-58F78F13C8D8}" srcOrd="4" destOrd="0" presId="urn:microsoft.com/office/officeart/2005/8/layout/venn1"/>
    <dgm:cxn modelId="{01A89091-2E18-48E9-8ABA-8ED78126B9F1}" type="presParOf" srcId="{8F58D00A-0E3C-4ED5-A3A9-C43DF3B80A16}" destId="{98BCC5B5-77B8-447A-A7F7-EDA9AD77C8C8}"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4C630-CAA0-42A8-9682-FEAD47FF9415}">
      <dsp:nvSpPr>
        <dsp:cNvPr id="0" name=""/>
        <dsp:cNvSpPr/>
      </dsp:nvSpPr>
      <dsp:spPr>
        <a:xfrm>
          <a:off x="1346068" y="-56845"/>
          <a:ext cx="3089537" cy="3089537"/>
        </a:xfrm>
        <a:prstGeom prst="circularArrow">
          <a:avLst>
            <a:gd name="adj1" fmla="val 4668"/>
            <a:gd name="adj2" fmla="val 272909"/>
            <a:gd name="adj3" fmla="val 13021631"/>
            <a:gd name="adj4" fmla="val 17902516"/>
            <a:gd name="adj5" fmla="val 4847"/>
          </a:avLst>
        </a:prstGeom>
        <a:solidFill>
          <a:srgbClr val="44546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DCD7F7D-F831-4D7D-8596-7335F392A8FC}">
      <dsp:nvSpPr>
        <dsp:cNvPr id="0" name=""/>
        <dsp:cNvSpPr/>
      </dsp:nvSpPr>
      <dsp:spPr>
        <a:xfrm>
          <a:off x="1911227" y="1045"/>
          <a:ext cx="1959219" cy="979609"/>
        </a:xfrm>
        <a:prstGeom prst="roundRect">
          <a:avLst/>
        </a:prstGeom>
        <a:solidFill>
          <a:srgbClr val="E7E6E6">
            <a:lumMod val="90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Text" lastClr="000000"/>
              </a:solidFill>
              <a:latin typeface="Calibri" panose="020F0502020204030204"/>
              <a:ea typeface="+mn-ea"/>
              <a:cs typeface="+mn-cs"/>
            </a:rPr>
            <a:t>Position Description (PD): </a:t>
          </a:r>
          <a:r>
            <a:rPr lang="en-US" sz="1000" kern="1200">
              <a:solidFill>
                <a:sysClr val="windowText" lastClr="000000"/>
              </a:solidFill>
              <a:latin typeface="Calibri" panose="020F0502020204030204"/>
              <a:ea typeface="+mn-ea"/>
              <a:cs typeface="+mn-cs"/>
            </a:rPr>
            <a:t>Describes the role/work. Ensure it is accurate and current.</a:t>
          </a:r>
        </a:p>
        <a:p>
          <a:pPr marL="0" lvl="0" indent="0" algn="ctr" defTabSz="444500">
            <a:lnSpc>
              <a:spcPct val="90000"/>
            </a:lnSpc>
            <a:spcBef>
              <a:spcPct val="0"/>
            </a:spcBef>
            <a:spcAft>
              <a:spcPct val="35000"/>
            </a:spcAft>
            <a:buNone/>
          </a:pPr>
          <a:r>
            <a:rPr lang="en-US" sz="1000" b="1" kern="1200">
              <a:solidFill>
                <a:sysClr val="windowText" lastClr="000000"/>
              </a:solidFill>
              <a:latin typeface="Calibri" panose="020F0502020204030204"/>
              <a:ea typeface="+mn-ea"/>
              <a:cs typeface="+mn-cs"/>
            </a:rPr>
            <a:t>Articulate the role.</a:t>
          </a:r>
        </a:p>
      </dsp:txBody>
      <dsp:txXfrm>
        <a:off x="1959048" y="48866"/>
        <a:ext cx="1863577" cy="883967"/>
      </dsp:txXfrm>
    </dsp:sp>
    <dsp:sp modelId="{7530002C-85F1-4091-9017-515F210F7AC4}">
      <dsp:nvSpPr>
        <dsp:cNvPr id="0" name=""/>
        <dsp:cNvSpPr/>
      </dsp:nvSpPr>
      <dsp:spPr>
        <a:xfrm>
          <a:off x="3020576" y="1110395"/>
          <a:ext cx="1959219" cy="979609"/>
        </a:xfrm>
        <a:prstGeom prst="roundRect">
          <a:avLst/>
        </a:prstGeom>
        <a:solidFill>
          <a:srgbClr val="42773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 lastClr="FFFFFF"/>
              </a:solidFill>
              <a:latin typeface="Calibri" panose="020F0502020204030204"/>
              <a:ea typeface="+mn-ea"/>
              <a:cs typeface="+mn-cs"/>
            </a:rPr>
            <a:t>EPMS-Planning Stage (PS): </a:t>
          </a:r>
          <a:r>
            <a:rPr lang="en-US" sz="1000" b="0" kern="1200">
              <a:solidFill>
                <a:sysClr val="window" lastClr="FFFFFF"/>
              </a:solidFill>
              <a:latin typeface="Calibri" panose="020F0502020204030204"/>
              <a:ea typeface="+mn-ea"/>
              <a:cs typeface="+mn-cs"/>
            </a:rPr>
            <a:t>Partner to set expectations &amp; measures of success to create a roadmap for success.</a:t>
          </a:r>
        </a:p>
        <a:p>
          <a:pPr marL="0" lvl="0" indent="0" algn="ctr" defTabSz="444500">
            <a:lnSpc>
              <a:spcPct val="90000"/>
            </a:lnSpc>
            <a:spcBef>
              <a:spcPct val="0"/>
            </a:spcBef>
            <a:spcAft>
              <a:spcPct val="35000"/>
            </a:spcAft>
            <a:buNone/>
          </a:pPr>
          <a:r>
            <a:rPr lang="en-US" sz="1000" b="1" kern="1200">
              <a:solidFill>
                <a:sysClr val="window" lastClr="FFFFFF"/>
              </a:solidFill>
              <a:latin typeface="Calibri" panose="020F0502020204030204"/>
              <a:ea typeface="+mn-ea"/>
              <a:cs typeface="+mn-cs"/>
            </a:rPr>
            <a:t>Set expectations, look forward.</a:t>
          </a:r>
        </a:p>
      </dsp:txBody>
      <dsp:txXfrm>
        <a:off x="3068397" y="1158216"/>
        <a:ext cx="1863577" cy="883967"/>
      </dsp:txXfrm>
    </dsp:sp>
    <dsp:sp modelId="{02DBB749-6987-44C8-AAFF-C76F67D42C15}">
      <dsp:nvSpPr>
        <dsp:cNvPr id="0" name=""/>
        <dsp:cNvSpPr/>
      </dsp:nvSpPr>
      <dsp:spPr>
        <a:xfrm>
          <a:off x="1911227" y="2219744"/>
          <a:ext cx="1959219" cy="979609"/>
        </a:xfrm>
        <a:prstGeom prst="roundRect">
          <a:avLst/>
        </a:prstGeom>
        <a:solidFill>
          <a:srgbClr val="E7E6E6">
            <a:lumMod val="90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Text" lastClr="000000"/>
              </a:solidFill>
              <a:latin typeface="Calibri" panose="020F0502020204030204"/>
              <a:ea typeface="+mn-ea"/>
              <a:cs typeface="+mn-cs"/>
            </a:rPr>
            <a:t>Feedback and coaching conversations: </a:t>
          </a:r>
          <a:r>
            <a:rPr lang="en-US" sz="1000" b="0" kern="1200">
              <a:solidFill>
                <a:sysClr val="windowText" lastClr="000000"/>
              </a:solidFill>
              <a:latin typeface="Calibri" panose="020F0502020204030204"/>
              <a:ea typeface="+mn-ea"/>
              <a:cs typeface="+mn-cs"/>
            </a:rPr>
            <a:t>D</a:t>
          </a:r>
          <a:r>
            <a:rPr lang="en-US" sz="1000" kern="1200">
              <a:solidFill>
                <a:sysClr val="windowText" lastClr="000000"/>
              </a:solidFill>
              <a:latin typeface="Calibri" panose="020F0502020204030204"/>
              <a:ea typeface="+mn-ea"/>
              <a:cs typeface="+mn-cs"/>
            </a:rPr>
            <a:t>ocument/recap employee progress and how you have helped them stay on track.</a:t>
          </a:r>
        </a:p>
        <a:p>
          <a:pPr marL="0" lvl="0" indent="0" algn="ctr" defTabSz="444500">
            <a:lnSpc>
              <a:spcPct val="90000"/>
            </a:lnSpc>
            <a:spcBef>
              <a:spcPct val="0"/>
            </a:spcBef>
            <a:spcAft>
              <a:spcPct val="35000"/>
            </a:spcAft>
            <a:buNone/>
          </a:pPr>
          <a:r>
            <a:rPr lang="en-US" sz="1000" b="1" kern="1200">
              <a:solidFill>
                <a:sysClr val="windowText" lastClr="000000"/>
              </a:solidFill>
              <a:latin typeface="Calibri" panose="020F0502020204030204"/>
              <a:ea typeface="+mn-ea"/>
              <a:cs typeface="+mn-cs"/>
            </a:rPr>
            <a:t>Help employees be successful.</a:t>
          </a:r>
        </a:p>
      </dsp:txBody>
      <dsp:txXfrm>
        <a:off x="1959048" y="2267565"/>
        <a:ext cx="1863577" cy="883967"/>
      </dsp:txXfrm>
    </dsp:sp>
    <dsp:sp modelId="{BABABF8B-CE4F-49A0-8207-629096A1C4E0}">
      <dsp:nvSpPr>
        <dsp:cNvPr id="0" name=""/>
        <dsp:cNvSpPr/>
      </dsp:nvSpPr>
      <dsp:spPr>
        <a:xfrm>
          <a:off x="801878" y="1110395"/>
          <a:ext cx="1959219" cy="979609"/>
        </a:xfrm>
        <a:prstGeom prst="roundRect">
          <a:avLst/>
        </a:prstGeom>
        <a:solidFill>
          <a:srgbClr val="73000A"/>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 lastClr="FFFFFF"/>
              </a:solidFill>
              <a:latin typeface="Calibri" panose="020F0502020204030204"/>
              <a:ea typeface="+mn-ea"/>
              <a:cs typeface="+mn-cs"/>
            </a:rPr>
            <a:t>EPMS Evaluation: </a:t>
          </a:r>
          <a:r>
            <a:rPr lang="en-US" sz="1000" kern="1200">
              <a:solidFill>
                <a:sysClr val="window" lastClr="FFFFFF"/>
              </a:solidFill>
              <a:latin typeface="Calibri" panose="020F0502020204030204"/>
              <a:ea typeface="+mn-ea"/>
              <a:cs typeface="+mn-cs"/>
            </a:rPr>
            <a:t>Meet to review and document their accomplishments over the review cycle period.</a:t>
          </a:r>
        </a:p>
        <a:p>
          <a:pPr marL="0" lvl="0" indent="0" algn="ctr" defTabSz="444500">
            <a:lnSpc>
              <a:spcPct val="90000"/>
            </a:lnSpc>
            <a:spcBef>
              <a:spcPct val="0"/>
            </a:spcBef>
            <a:spcAft>
              <a:spcPct val="35000"/>
            </a:spcAft>
            <a:buNone/>
          </a:pPr>
          <a:r>
            <a:rPr lang="en-US" sz="1000" b="1" kern="1200">
              <a:solidFill>
                <a:sysClr val="window" lastClr="FFFFFF"/>
              </a:solidFill>
              <a:latin typeface="Calibri" panose="020F0502020204030204"/>
              <a:ea typeface="+mn-ea"/>
              <a:cs typeface="+mn-cs"/>
            </a:rPr>
            <a:t>Evaluate performance, look back</a:t>
          </a:r>
          <a:r>
            <a:rPr lang="en-US" sz="1000" kern="1200">
              <a:solidFill>
                <a:sysClr val="window" lastClr="FFFFFF"/>
              </a:solidFill>
              <a:latin typeface="Calibri" panose="020F0502020204030204"/>
              <a:ea typeface="+mn-ea"/>
              <a:cs typeface="+mn-cs"/>
            </a:rPr>
            <a:t>.</a:t>
          </a:r>
        </a:p>
      </dsp:txBody>
      <dsp:txXfrm>
        <a:off x="849699" y="1158216"/>
        <a:ext cx="1863577" cy="883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77CB4-03BF-4F4C-98C0-1BABF118FE70}">
      <dsp:nvSpPr>
        <dsp:cNvPr id="0" name=""/>
        <dsp:cNvSpPr/>
      </dsp:nvSpPr>
      <dsp:spPr>
        <a:xfrm>
          <a:off x="1511113" y="33874"/>
          <a:ext cx="1625973" cy="1625973"/>
        </a:xfrm>
        <a:prstGeom prst="ellipse">
          <a:avLst/>
        </a:prstGeom>
        <a:solidFill>
          <a:schemeClr val="lt1">
            <a:alpha val="50000"/>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US" sz="1000" b="1" kern="1200"/>
            <a:t>Set Expectations</a:t>
          </a:r>
        </a:p>
        <a:p>
          <a:pPr marL="57150" lvl="1" indent="-57150" algn="l" defTabSz="355600">
            <a:lnSpc>
              <a:spcPct val="90000"/>
            </a:lnSpc>
            <a:spcBef>
              <a:spcPct val="0"/>
            </a:spcBef>
            <a:spcAft>
              <a:spcPct val="15000"/>
            </a:spcAft>
            <a:buChar char="•"/>
          </a:pPr>
          <a:r>
            <a:rPr lang="en-US" sz="800" kern="1200"/>
            <a:t>Position Description (role)</a:t>
          </a:r>
        </a:p>
        <a:p>
          <a:pPr marL="57150" lvl="1" indent="-57150" algn="l" defTabSz="355600">
            <a:lnSpc>
              <a:spcPct val="90000"/>
            </a:lnSpc>
            <a:spcBef>
              <a:spcPct val="0"/>
            </a:spcBef>
            <a:spcAft>
              <a:spcPct val="15000"/>
            </a:spcAft>
            <a:buChar char="•"/>
          </a:pPr>
          <a:r>
            <a:rPr lang="en-US" sz="800" kern="1200"/>
            <a:t>Planning Stage (goals)</a:t>
          </a:r>
        </a:p>
      </dsp:txBody>
      <dsp:txXfrm>
        <a:off x="1727909" y="318419"/>
        <a:ext cx="1192380" cy="731687"/>
      </dsp:txXfrm>
    </dsp:sp>
    <dsp:sp modelId="{F99C7FBD-D97C-4AF5-AC45-F5E6BC28ACFD}">
      <dsp:nvSpPr>
        <dsp:cNvPr id="0" name=""/>
        <dsp:cNvSpPr/>
      </dsp:nvSpPr>
      <dsp:spPr>
        <a:xfrm>
          <a:off x="2097818" y="1050107"/>
          <a:ext cx="1625973" cy="1625973"/>
        </a:xfrm>
        <a:prstGeom prst="ellipse">
          <a:avLst/>
        </a:prstGeom>
        <a:solidFill>
          <a:schemeClr val="lt1">
            <a:alpha val="50000"/>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a:lnSpc>
              <a:spcPct val="90000"/>
            </a:lnSpc>
            <a:spcBef>
              <a:spcPct val="0"/>
            </a:spcBef>
            <a:spcAft>
              <a:spcPct val="35000"/>
            </a:spcAft>
            <a:buNone/>
          </a:pPr>
          <a:r>
            <a:rPr lang="en-US" sz="1000" b="1" kern="1200"/>
            <a:t>Guide Progress</a:t>
          </a:r>
        </a:p>
        <a:p>
          <a:pPr marL="57150" lvl="1" indent="-57150" algn="l" defTabSz="355600">
            <a:lnSpc>
              <a:spcPct val="90000"/>
            </a:lnSpc>
            <a:spcBef>
              <a:spcPct val="0"/>
            </a:spcBef>
            <a:spcAft>
              <a:spcPct val="15000"/>
            </a:spcAft>
            <a:buChar char="•"/>
          </a:pPr>
          <a:r>
            <a:rPr lang="en-US" sz="800" kern="1200"/>
            <a:t>Coaching and Feedback</a:t>
          </a:r>
        </a:p>
        <a:p>
          <a:pPr marL="57150" lvl="1" indent="-57150" algn="l" defTabSz="355600">
            <a:lnSpc>
              <a:spcPct val="90000"/>
            </a:lnSpc>
            <a:spcBef>
              <a:spcPct val="0"/>
            </a:spcBef>
            <a:spcAft>
              <a:spcPct val="15000"/>
            </a:spcAft>
            <a:buChar char="•"/>
          </a:pPr>
          <a:r>
            <a:rPr lang="en-US" sz="800" kern="1200"/>
            <a:t>Counseling and PIP</a:t>
          </a:r>
        </a:p>
      </dsp:txBody>
      <dsp:txXfrm>
        <a:off x="2595095" y="1470150"/>
        <a:ext cx="975583" cy="894285"/>
      </dsp:txXfrm>
    </dsp:sp>
    <dsp:sp modelId="{C931A3FA-F9E2-4407-B114-58F78F13C8D8}">
      <dsp:nvSpPr>
        <dsp:cNvPr id="0" name=""/>
        <dsp:cNvSpPr/>
      </dsp:nvSpPr>
      <dsp:spPr>
        <a:xfrm>
          <a:off x="924408" y="1050107"/>
          <a:ext cx="1625973" cy="1625973"/>
        </a:xfrm>
        <a:prstGeom prst="ellipse">
          <a:avLst/>
        </a:prstGeom>
        <a:solidFill>
          <a:schemeClr val="lt1">
            <a:alpha val="50000"/>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444500" rtl="0">
            <a:lnSpc>
              <a:spcPct val="90000"/>
            </a:lnSpc>
            <a:spcBef>
              <a:spcPct val="0"/>
            </a:spcBef>
            <a:spcAft>
              <a:spcPct val="35000"/>
            </a:spcAft>
            <a:buNone/>
          </a:pPr>
          <a:r>
            <a:rPr lang="en-US" sz="1000" b="1" kern="1200"/>
            <a:t>Evaluate </a:t>
          </a:r>
          <a:r>
            <a:rPr lang="en-US" sz="1000" b="1" kern="1200">
              <a:latin typeface="Calibri"/>
            </a:rPr>
            <a:t>and Recognize Outcomes</a:t>
          </a:r>
          <a:endParaRPr lang="en-US" sz="1000" b="1" kern="1200"/>
        </a:p>
        <a:p>
          <a:pPr marL="57150" lvl="1" indent="-57150" algn="l" defTabSz="355600">
            <a:lnSpc>
              <a:spcPct val="90000"/>
            </a:lnSpc>
            <a:spcBef>
              <a:spcPct val="0"/>
            </a:spcBef>
            <a:spcAft>
              <a:spcPct val="15000"/>
            </a:spcAft>
            <a:buChar char="•"/>
          </a:pPr>
          <a:r>
            <a:rPr lang="en-US" sz="800" kern="1200"/>
            <a:t>EPMS Review</a:t>
          </a:r>
        </a:p>
        <a:p>
          <a:pPr marL="57150" lvl="1" indent="-57150" algn="l" defTabSz="355600" rtl="0">
            <a:lnSpc>
              <a:spcPct val="90000"/>
            </a:lnSpc>
            <a:spcBef>
              <a:spcPct val="0"/>
            </a:spcBef>
            <a:spcAft>
              <a:spcPct val="15000"/>
            </a:spcAft>
            <a:buChar char="•"/>
          </a:pPr>
          <a:r>
            <a:rPr lang="en-US" sz="800" kern="1200">
              <a:latin typeface="Calibri"/>
            </a:rPr>
            <a:t>Rewards and Recognition</a:t>
          </a:r>
        </a:p>
      </dsp:txBody>
      <dsp:txXfrm>
        <a:off x="1077520" y="1470150"/>
        <a:ext cx="975583" cy="89428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B6F5CA-C6CF-E617-9809-5AC44EFE27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97E228-BE68-87D7-FCCE-0569783B31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4E45CE-5EAA-44F1-AFF8-E77A3217A01E}" type="datetimeFigureOut">
              <a:rPr lang="en-US" smtClean="0"/>
              <a:t>7/30/2025</a:t>
            </a:fld>
            <a:endParaRPr lang="en-US"/>
          </a:p>
        </p:txBody>
      </p:sp>
      <p:sp>
        <p:nvSpPr>
          <p:cNvPr id="4" name="Footer Placeholder 3">
            <a:extLst>
              <a:ext uri="{FF2B5EF4-FFF2-40B4-BE49-F238E27FC236}">
                <a16:creationId xmlns:a16="http://schemas.microsoft.com/office/drawing/2014/main" id="{5E839A35-DF51-5B05-0950-636F5573FF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72063D-E1C7-60DE-37AF-BE8FCCD106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778FD5-5976-48C6-B72D-90B8B5481CBC}" type="slidenum">
              <a:rPr lang="en-US" smtClean="0"/>
              <a:t>‹#›</a:t>
            </a:fld>
            <a:endParaRPr lang="en-US"/>
          </a:p>
        </p:txBody>
      </p:sp>
    </p:spTree>
    <p:extLst>
      <p:ext uri="{BB962C8B-B14F-4D97-AF65-F5344CB8AC3E}">
        <p14:creationId xmlns:p14="http://schemas.microsoft.com/office/powerpoint/2010/main" val="32844889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18DDF-8686-4AC9-87E5-7AF85750BFEE}" type="datetimeFigureOut">
              <a:rPr lang="en-US" smtClean="0"/>
              <a:t>7/30/2025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685E1-F8D7-4295-84C3-C10FE8333250}" type="slidenum">
              <a:rPr lang="en-US" smtClean="0"/>
              <a:t>‹#›</a:t>
            </a:fld>
            <a:endParaRPr lang="en-US"/>
          </a:p>
        </p:txBody>
      </p:sp>
    </p:spTree>
    <p:extLst>
      <p:ext uri="{BB962C8B-B14F-4D97-AF65-F5344CB8AC3E}">
        <p14:creationId xmlns:p14="http://schemas.microsoft.com/office/powerpoint/2010/main" val="1362964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4CC946-6675-4F97-A53F-C44AE2BFA941}" type="datetime1">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7CC9F-F665-4621-8F57-CA95AEFC6E4D}" type="datetime1">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53A4E-57DF-4516-B7E5-362B9E64B4D5}" type="datetime1">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23F52-FC23-4780-AACC-E095CC7BBE54}" type="datetime1">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240B49-2DCC-4B78-9EC7-AC8716E622AB}" type="datetime1">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87AAF3-99F2-410D-ABC4-EE054BD13836}" type="datetime1">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1AA16B-1074-4DF7-A734-2C2246E22213}" type="datetime1">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6C1CC7-DC2F-42AF-9C84-5D192BFD7F9F}" type="datetime1">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232C3-904F-4620-8736-DEDE35751903}" type="datetime1">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91C02-E520-44E6-88C8-05E74E03020A}" type="datetime1">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1AB21-F22C-44E4-BFA9-2FCC6D742B1C}" type="datetime1">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2C350-51BF-4416-9DAE-0472EFEAF459}" type="datetime1">
              <a:rPr lang="en-US" smtClean="0"/>
              <a:t>7/30/2025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hyperlink" Target="https://www.sc.edu/policies/ppm/hr157.pdf" TargetMode="External"/><Relationship Id="rId12" Type="http://schemas.openxmlformats.org/officeDocument/2006/relationships/hyperlink" Target="https://www.sc.edu/policies/ppm/hr134.pd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admin.sc.gov/sites/admin/files/Documents/StateHR/2024%20HR%20Regulations%20Revision%20Final.pdf" TargetMode="External"/><Relationship Id="rId11" Type="http://schemas.openxmlformats.org/officeDocument/2006/relationships/image" Target="../media/image7.png"/><Relationship Id="rId5" Type="http://schemas.openxmlformats.org/officeDocument/2006/relationships/hyperlink" Target="https://www.sc.edu/policies/ppm/hr142.pdf" TargetMode="External"/><Relationship Id="rId10" Type="http://schemas.openxmlformats.org/officeDocument/2006/relationships/image" Target="../media/image6.png"/><Relationship Id="rId4" Type="http://schemas.openxmlformats.org/officeDocument/2006/relationships/hyperlink" Target="https://www.sc.edu/policies/ppm/hr136.pdf"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sc.edu/about/offices_and_divisions/human_resources/docs/assessment_non_covered_employees.pdf" TargetMode="External"/><Relationship Id="rId2" Type="http://schemas.openxmlformats.org/officeDocument/2006/relationships/hyperlink" Target="https://sc.edu/about/offices_and_divisions/human_resources/docs/epms.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456" y="0"/>
            <a:ext cx="7937856" cy="5744508"/>
            <a:chOff x="0" y="0"/>
            <a:chExt cx="10583808" cy="7659344"/>
          </a:xfrm>
        </p:grpSpPr>
        <p:pic>
          <p:nvPicPr>
            <p:cNvPr id="3" name="Picture 3"/>
            <p:cNvPicPr>
              <a:picLocks noChangeAspect="1"/>
            </p:cNvPicPr>
            <p:nvPr/>
          </p:nvPicPr>
          <p:blipFill>
            <a:blip r:embed="rId2"/>
            <a:srcRect l="4313" r="4313"/>
            <a:stretch>
              <a:fillRect/>
            </a:stretch>
          </p:blipFill>
          <p:spPr>
            <a:xfrm>
              <a:off x="0" y="0"/>
              <a:ext cx="10583808" cy="7659344"/>
            </a:xfrm>
            <a:prstGeom prst="rect">
              <a:avLst/>
            </a:prstGeom>
          </p:spPr>
        </p:pic>
      </p:grpSp>
      <p:grpSp>
        <p:nvGrpSpPr>
          <p:cNvPr id="4" name="Group 4"/>
          <p:cNvGrpSpPr/>
          <p:nvPr/>
        </p:nvGrpSpPr>
        <p:grpSpPr>
          <a:xfrm>
            <a:off x="-76842" y="5428336"/>
            <a:ext cx="7926085" cy="3762300"/>
            <a:chOff x="0" y="0"/>
            <a:chExt cx="3878120" cy="1840840"/>
          </a:xfrm>
        </p:grpSpPr>
        <p:sp>
          <p:nvSpPr>
            <p:cNvPr id="5" name="Freeform 5"/>
            <p:cNvSpPr/>
            <p:nvPr/>
          </p:nvSpPr>
          <p:spPr>
            <a:xfrm>
              <a:off x="0" y="0"/>
              <a:ext cx="3878120" cy="1840840"/>
            </a:xfrm>
            <a:custGeom>
              <a:avLst/>
              <a:gdLst/>
              <a:ahLst/>
              <a:cxnLst/>
              <a:rect l="l" t="t" r="r" b="b"/>
              <a:pathLst>
                <a:path w="3878120" h="1840840">
                  <a:moveTo>
                    <a:pt x="0" y="0"/>
                  </a:moveTo>
                  <a:lnTo>
                    <a:pt x="3878120" y="0"/>
                  </a:lnTo>
                  <a:lnTo>
                    <a:pt x="3878120" y="1840840"/>
                  </a:lnTo>
                  <a:lnTo>
                    <a:pt x="0" y="1840840"/>
                  </a:lnTo>
                  <a:close/>
                </a:path>
              </a:pathLst>
            </a:custGeom>
            <a:solidFill>
              <a:srgbClr val="A2A2A2"/>
            </a:solidFill>
          </p:spPr>
          <p:txBody>
            <a:bodyPr/>
            <a:lstStyle/>
            <a:p>
              <a:endParaRPr lang="en-US"/>
            </a:p>
          </p:txBody>
        </p:sp>
      </p:grpSp>
      <p:grpSp>
        <p:nvGrpSpPr>
          <p:cNvPr id="6" name="Group 6"/>
          <p:cNvGrpSpPr/>
          <p:nvPr/>
        </p:nvGrpSpPr>
        <p:grpSpPr>
          <a:xfrm>
            <a:off x="-76842" y="9499600"/>
            <a:ext cx="7926085" cy="725735"/>
            <a:chOff x="0" y="0"/>
            <a:chExt cx="3878120" cy="355092"/>
          </a:xfrm>
        </p:grpSpPr>
        <p:sp>
          <p:nvSpPr>
            <p:cNvPr id="7" name="Freeform 7"/>
            <p:cNvSpPr/>
            <p:nvPr/>
          </p:nvSpPr>
          <p:spPr>
            <a:xfrm>
              <a:off x="0" y="0"/>
              <a:ext cx="3878120" cy="355092"/>
            </a:xfrm>
            <a:custGeom>
              <a:avLst/>
              <a:gdLst/>
              <a:ahLst/>
              <a:cxnLst/>
              <a:rect l="l" t="t" r="r" b="b"/>
              <a:pathLst>
                <a:path w="3878120" h="355092">
                  <a:moveTo>
                    <a:pt x="0" y="0"/>
                  </a:moveTo>
                  <a:lnTo>
                    <a:pt x="3878120" y="0"/>
                  </a:lnTo>
                  <a:lnTo>
                    <a:pt x="3878120" y="355092"/>
                  </a:lnTo>
                  <a:lnTo>
                    <a:pt x="0" y="355092"/>
                  </a:lnTo>
                  <a:close/>
                </a:path>
              </a:pathLst>
            </a:custGeom>
            <a:solidFill>
              <a:srgbClr val="1F414D"/>
            </a:solidFill>
          </p:spPr>
          <p:txBody>
            <a:bodyPr/>
            <a:lstStyle/>
            <a:p>
              <a:endParaRPr lang="en-US"/>
            </a:p>
          </p:txBody>
        </p:sp>
      </p:grpSp>
      <p:sp>
        <p:nvSpPr>
          <p:cNvPr id="8" name="AutoShape 8"/>
          <p:cNvSpPr/>
          <p:nvPr/>
        </p:nvSpPr>
        <p:spPr>
          <a:xfrm>
            <a:off x="382036" y="7081945"/>
            <a:ext cx="1716052" cy="0"/>
          </a:xfrm>
          <a:prstGeom prst="line">
            <a:avLst/>
          </a:prstGeom>
          <a:ln w="28575" cap="rnd">
            <a:solidFill>
              <a:srgbClr val="FFFFFF"/>
            </a:solidFill>
            <a:prstDash val="solid"/>
            <a:headEnd type="none" w="sm" len="sm"/>
            <a:tailEnd type="none" w="sm" len="sm"/>
          </a:ln>
        </p:spPr>
        <p:txBody>
          <a:bodyPr/>
          <a:lstStyle/>
          <a:p>
            <a:endParaRPr lang="en-US"/>
          </a:p>
        </p:txBody>
      </p:sp>
      <p:sp>
        <p:nvSpPr>
          <p:cNvPr id="9" name="AutoShape 9"/>
          <p:cNvSpPr/>
          <p:nvPr/>
        </p:nvSpPr>
        <p:spPr>
          <a:xfrm>
            <a:off x="5670738" y="7067658"/>
            <a:ext cx="1716052" cy="0"/>
          </a:xfrm>
          <a:prstGeom prst="line">
            <a:avLst/>
          </a:prstGeom>
          <a:ln w="28575" cap="rnd">
            <a:solidFill>
              <a:srgbClr val="FFFFFF"/>
            </a:solidFill>
            <a:prstDash val="solid"/>
            <a:headEnd type="none" w="sm" len="sm"/>
            <a:tailEnd type="none" w="sm" len="sm"/>
          </a:ln>
        </p:spPr>
        <p:txBody>
          <a:bodyPr/>
          <a:lstStyle/>
          <a:p>
            <a:endParaRPr lang="en-US"/>
          </a:p>
        </p:txBody>
      </p:sp>
      <p:sp>
        <p:nvSpPr>
          <p:cNvPr id="10" name="AutoShape 10"/>
          <p:cNvSpPr/>
          <p:nvPr/>
        </p:nvSpPr>
        <p:spPr>
          <a:xfrm>
            <a:off x="362909" y="8690367"/>
            <a:ext cx="7030079" cy="847"/>
          </a:xfrm>
          <a:prstGeom prst="line">
            <a:avLst/>
          </a:prstGeom>
          <a:ln w="28575" cap="rnd">
            <a:solidFill>
              <a:srgbClr val="FFFFFF"/>
            </a:solidFill>
            <a:prstDash val="solid"/>
            <a:headEnd type="none" w="sm" len="sm"/>
            <a:tailEnd type="none" w="sm" len="sm"/>
          </a:ln>
        </p:spPr>
        <p:txBody>
          <a:bodyPr/>
          <a:lstStyle/>
          <a:p>
            <a:endParaRPr lang="en-US"/>
          </a:p>
        </p:txBody>
      </p:sp>
      <p:sp>
        <p:nvSpPr>
          <p:cNvPr id="11" name="AutoShape 11"/>
          <p:cNvSpPr/>
          <p:nvPr/>
        </p:nvSpPr>
        <p:spPr>
          <a:xfrm flipV="1">
            <a:off x="7392988" y="7055064"/>
            <a:ext cx="0" cy="1621862"/>
          </a:xfrm>
          <a:prstGeom prst="line">
            <a:avLst/>
          </a:prstGeom>
          <a:ln w="28575" cap="rnd">
            <a:solidFill>
              <a:srgbClr val="FFFFFF"/>
            </a:solidFill>
            <a:prstDash val="solid"/>
            <a:headEnd type="none" w="sm" len="sm"/>
            <a:tailEnd type="none" w="sm" len="sm"/>
          </a:ln>
        </p:spPr>
        <p:txBody>
          <a:bodyPr/>
          <a:lstStyle/>
          <a:p>
            <a:endParaRPr lang="en-US"/>
          </a:p>
        </p:txBody>
      </p:sp>
      <p:sp>
        <p:nvSpPr>
          <p:cNvPr id="12" name="AutoShape 12"/>
          <p:cNvSpPr/>
          <p:nvPr/>
        </p:nvSpPr>
        <p:spPr>
          <a:xfrm flipV="1">
            <a:off x="377196" y="7068505"/>
            <a:ext cx="0" cy="1621862"/>
          </a:xfrm>
          <a:prstGeom prst="line">
            <a:avLst/>
          </a:prstGeom>
          <a:ln w="28575" cap="rnd">
            <a:solidFill>
              <a:srgbClr val="FFFFFF"/>
            </a:solidFill>
            <a:prstDash val="solid"/>
            <a:headEnd type="none" w="sm" len="sm"/>
            <a:tailEnd type="none" w="sm" len="sm"/>
          </a:ln>
        </p:spPr>
        <p:txBody>
          <a:bodyPr/>
          <a:lstStyle/>
          <a:p>
            <a:endParaRPr lang="en-US"/>
          </a:p>
        </p:txBody>
      </p:sp>
      <p:grpSp>
        <p:nvGrpSpPr>
          <p:cNvPr id="15" name="Group 15"/>
          <p:cNvGrpSpPr/>
          <p:nvPr/>
        </p:nvGrpSpPr>
        <p:grpSpPr>
          <a:xfrm>
            <a:off x="0" y="0"/>
            <a:ext cx="7772400" cy="5428336"/>
            <a:chOff x="0" y="0"/>
            <a:chExt cx="2709333" cy="1892230"/>
          </a:xfrm>
        </p:grpSpPr>
        <p:sp>
          <p:nvSpPr>
            <p:cNvPr id="16" name="Freeform 16"/>
            <p:cNvSpPr/>
            <p:nvPr/>
          </p:nvSpPr>
          <p:spPr>
            <a:xfrm>
              <a:off x="0" y="0"/>
              <a:ext cx="2709333" cy="1892230"/>
            </a:xfrm>
            <a:custGeom>
              <a:avLst/>
              <a:gdLst/>
              <a:ahLst/>
              <a:cxnLst/>
              <a:rect l="l" t="t" r="r" b="b"/>
              <a:pathLst>
                <a:path w="2709333" h="1892230">
                  <a:moveTo>
                    <a:pt x="0" y="0"/>
                  </a:moveTo>
                  <a:lnTo>
                    <a:pt x="2709333" y="0"/>
                  </a:lnTo>
                  <a:lnTo>
                    <a:pt x="2709333" y="1892230"/>
                  </a:lnTo>
                  <a:lnTo>
                    <a:pt x="0" y="1892230"/>
                  </a:lnTo>
                  <a:close/>
                </a:path>
              </a:pathLst>
            </a:custGeom>
            <a:solidFill>
              <a:srgbClr val="000000">
                <a:alpha val="47843"/>
              </a:srgbClr>
            </a:solidFill>
          </p:spPr>
          <p:txBody>
            <a:bodyPr/>
            <a:lstStyle/>
            <a:p>
              <a:endParaRPr lang="en-US"/>
            </a:p>
          </p:txBody>
        </p:sp>
        <p:sp>
          <p:nvSpPr>
            <p:cNvPr id="17" name="TextBox 17"/>
            <p:cNvSpPr txBox="1"/>
            <p:nvPr/>
          </p:nvSpPr>
          <p:spPr>
            <a:xfrm>
              <a:off x="0" y="-19050"/>
              <a:ext cx="2709333" cy="1911280"/>
            </a:xfrm>
            <a:prstGeom prst="rect">
              <a:avLst/>
            </a:prstGeom>
          </p:spPr>
          <p:txBody>
            <a:bodyPr lIns="50800" tIns="50800" rIns="50800" bIns="50800" rtlCol="0" anchor="ctr"/>
            <a:lstStyle/>
            <a:p>
              <a:pPr algn="ctr">
                <a:lnSpc>
                  <a:spcPts val="1975"/>
                </a:lnSpc>
              </a:pPr>
              <a:endParaRPr/>
            </a:p>
          </p:txBody>
        </p:sp>
      </p:grpSp>
      <p:grpSp>
        <p:nvGrpSpPr>
          <p:cNvPr id="18" name="Group 18"/>
          <p:cNvGrpSpPr/>
          <p:nvPr/>
        </p:nvGrpSpPr>
        <p:grpSpPr>
          <a:xfrm>
            <a:off x="-165456" y="3335763"/>
            <a:ext cx="4660864" cy="2958706"/>
            <a:chOff x="0" y="0"/>
            <a:chExt cx="1567027" cy="1031357"/>
          </a:xfrm>
        </p:grpSpPr>
        <p:sp>
          <p:nvSpPr>
            <p:cNvPr id="19" name="Freeform 19"/>
            <p:cNvSpPr/>
            <p:nvPr/>
          </p:nvSpPr>
          <p:spPr>
            <a:xfrm>
              <a:off x="0" y="0"/>
              <a:ext cx="1567027" cy="1031357"/>
            </a:xfrm>
            <a:custGeom>
              <a:avLst/>
              <a:gdLst/>
              <a:ahLst/>
              <a:cxnLst/>
              <a:rect l="l" t="t" r="r" b="b"/>
              <a:pathLst>
                <a:path w="1567027" h="1031357">
                  <a:moveTo>
                    <a:pt x="0" y="0"/>
                  </a:moveTo>
                  <a:lnTo>
                    <a:pt x="1567027" y="0"/>
                  </a:lnTo>
                  <a:lnTo>
                    <a:pt x="1567027" y="1031357"/>
                  </a:lnTo>
                  <a:lnTo>
                    <a:pt x="0" y="1031357"/>
                  </a:lnTo>
                  <a:close/>
                </a:path>
              </a:pathLst>
            </a:custGeom>
            <a:solidFill>
              <a:srgbClr val="73000A"/>
            </a:solidFill>
          </p:spPr>
          <p:txBody>
            <a:bodyPr/>
            <a:lstStyle/>
            <a:p>
              <a:endParaRPr lang="en-US"/>
            </a:p>
          </p:txBody>
        </p:sp>
        <p:sp>
          <p:nvSpPr>
            <p:cNvPr id="20" name="TextBox 20"/>
            <p:cNvSpPr txBox="1"/>
            <p:nvPr/>
          </p:nvSpPr>
          <p:spPr>
            <a:xfrm>
              <a:off x="0" y="-19050"/>
              <a:ext cx="1567027" cy="1050407"/>
            </a:xfrm>
            <a:prstGeom prst="rect">
              <a:avLst/>
            </a:prstGeom>
          </p:spPr>
          <p:txBody>
            <a:bodyPr lIns="50800" tIns="50800" rIns="50800" bIns="50800" rtlCol="0" anchor="ctr"/>
            <a:lstStyle/>
            <a:p>
              <a:pPr algn="ctr">
                <a:lnSpc>
                  <a:spcPts val="1975"/>
                </a:lnSpc>
              </a:pPr>
              <a:endParaRPr/>
            </a:p>
          </p:txBody>
        </p:sp>
      </p:grpSp>
      <p:grpSp>
        <p:nvGrpSpPr>
          <p:cNvPr id="21" name="Group 21"/>
          <p:cNvGrpSpPr/>
          <p:nvPr/>
        </p:nvGrpSpPr>
        <p:grpSpPr>
          <a:xfrm>
            <a:off x="362909" y="3377103"/>
            <a:ext cx="4099007" cy="2997645"/>
            <a:chOff x="0" y="0"/>
            <a:chExt cx="1428848" cy="1044931"/>
          </a:xfrm>
        </p:grpSpPr>
        <p:sp>
          <p:nvSpPr>
            <p:cNvPr id="22" name="Freeform 22"/>
            <p:cNvSpPr/>
            <p:nvPr/>
          </p:nvSpPr>
          <p:spPr>
            <a:xfrm>
              <a:off x="0" y="0"/>
              <a:ext cx="1428848" cy="1044931"/>
            </a:xfrm>
            <a:custGeom>
              <a:avLst/>
              <a:gdLst/>
              <a:ahLst/>
              <a:cxnLst/>
              <a:rect l="l" t="t" r="r" b="b"/>
              <a:pathLst>
                <a:path w="1428848" h="1044931">
                  <a:moveTo>
                    <a:pt x="0" y="0"/>
                  </a:moveTo>
                  <a:lnTo>
                    <a:pt x="1428848" y="0"/>
                  </a:lnTo>
                  <a:lnTo>
                    <a:pt x="1428848" y="1044931"/>
                  </a:lnTo>
                  <a:lnTo>
                    <a:pt x="0" y="1044931"/>
                  </a:lnTo>
                  <a:close/>
                </a:path>
              </a:pathLst>
            </a:custGeom>
            <a:solidFill>
              <a:srgbClr val="000000">
                <a:alpha val="0"/>
              </a:srgbClr>
            </a:solidFill>
          </p:spPr>
          <p:txBody>
            <a:bodyPr/>
            <a:lstStyle/>
            <a:p>
              <a:endParaRPr lang="en-US"/>
            </a:p>
          </p:txBody>
        </p:sp>
        <p:sp>
          <p:nvSpPr>
            <p:cNvPr id="23" name="TextBox 23"/>
            <p:cNvSpPr txBox="1"/>
            <p:nvPr/>
          </p:nvSpPr>
          <p:spPr>
            <a:xfrm>
              <a:off x="0" y="-114300"/>
              <a:ext cx="1428848" cy="1159231"/>
            </a:xfrm>
            <a:prstGeom prst="rect">
              <a:avLst/>
            </a:prstGeom>
          </p:spPr>
          <p:txBody>
            <a:bodyPr lIns="50800" tIns="50800" rIns="50800" bIns="50800" rtlCol="0" anchor="ctr"/>
            <a:lstStyle/>
            <a:p>
              <a:pPr algn="l">
                <a:lnSpc>
                  <a:spcPts val="3920"/>
                </a:lnSpc>
              </a:pPr>
              <a:r>
                <a:rPr lang="en-US" sz="2800" b="1">
                  <a:solidFill>
                    <a:srgbClr val="FFFFFF"/>
                  </a:solidFill>
                  <a:latin typeface="Berlingske Sans" panose="020B0604020202020204" charset="0"/>
                  <a:ea typeface="Arial Bold"/>
                  <a:cs typeface="Arial Bold"/>
                  <a:sym typeface="Arial Bold"/>
                </a:rPr>
                <a:t>PERFORMANCE MANAGEMENT:</a:t>
              </a:r>
              <a:endParaRPr lang="en-US" sz="2800">
                <a:solidFill>
                  <a:srgbClr val="FFFFFF"/>
                </a:solidFill>
                <a:latin typeface="Berlingske Sans" panose="020B0604020202020204" charset="0"/>
                <a:ea typeface="Arial"/>
                <a:cs typeface="Arial"/>
                <a:sym typeface="Arial"/>
              </a:endParaRPr>
            </a:p>
            <a:p>
              <a:r>
                <a:rPr lang="en-US" sz="2800">
                  <a:solidFill>
                    <a:schemeClr val="bg1"/>
                  </a:solidFill>
                  <a:latin typeface="Berlingske Sans"/>
                  <a:ea typeface="Berlingske Sans"/>
                  <a:cs typeface="Berlingske Sans"/>
                  <a:sym typeface="Berlingske Sans"/>
                </a:rPr>
                <a:t>Evaluate Outcomes</a:t>
              </a:r>
            </a:p>
            <a:p>
              <a:pPr algn="ctr">
                <a:lnSpc>
                  <a:spcPts val="1975"/>
                </a:lnSpc>
              </a:pPr>
              <a:endParaRPr lang="en-US" sz="2800">
                <a:solidFill>
                  <a:srgbClr val="FFFFFF"/>
                </a:solidFill>
                <a:latin typeface="Arial"/>
                <a:ea typeface="Arial"/>
                <a:cs typeface="Arial"/>
                <a:sym typeface="Arial"/>
              </a:endParaRPr>
            </a:p>
          </p:txBody>
        </p:sp>
      </p:grpSp>
      <p:sp>
        <p:nvSpPr>
          <p:cNvPr id="24" name="AutoShape 24"/>
          <p:cNvSpPr/>
          <p:nvPr/>
        </p:nvSpPr>
        <p:spPr>
          <a:xfrm flipV="1">
            <a:off x="-76842" y="9285885"/>
            <a:ext cx="7847155" cy="0"/>
          </a:xfrm>
          <a:prstGeom prst="line">
            <a:avLst/>
          </a:prstGeom>
          <a:ln w="38100" cap="flat">
            <a:solidFill>
              <a:srgbClr val="A2A2A2"/>
            </a:solidFill>
            <a:prstDash val="solid"/>
            <a:headEnd type="none" w="sm" len="sm"/>
            <a:tailEnd type="none" w="sm" len="sm"/>
          </a:ln>
        </p:spPr>
        <p:txBody>
          <a:bodyPr/>
          <a:lstStyle/>
          <a:p>
            <a:endParaRPr lang="en-US"/>
          </a:p>
        </p:txBody>
      </p:sp>
      <p:sp>
        <p:nvSpPr>
          <p:cNvPr id="25" name="AutoShape 25"/>
          <p:cNvSpPr/>
          <p:nvPr/>
        </p:nvSpPr>
        <p:spPr>
          <a:xfrm flipV="1">
            <a:off x="-74755" y="9400185"/>
            <a:ext cx="7847155" cy="0"/>
          </a:xfrm>
          <a:prstGeom prst="line">
            <a:avLst/>
          </a:prstGeom>
          <a:ln w="38100" cap="flat">
            <a:solidFill>
              <a:srgbClr val="A2A2A2"/>
            </a:solidFill>
            <a:prstDash val="solid"/>
            <a:headEnd type="none" w="sm" len="sm"/>
            <a:tailEnd type="none" w="sm" len="sm"/>
          </a:ln>
        </p:spPr>
        <p:txBody>
          <a:bodyPr/>
          <a:lstStyle/>
          <a:p>
            <a:endParaRPr lang="en-US"/>
          </a:p>
        </p:txBody>
      </p:sp>
      <p:sp>
        <p:nvSpPr>
          <p:cNvPr id="28" name="TextBox 28"/>
          <p:cNvSpPr txBox="1"/>
          <p:nvPr/>
        </p:nvSpPr>
        <p:spPr>
          <a:xfrm>
            <a:off x="665020" y="7411521"/>
            <a:ext cx="6483923" cy="512961"/>
          </a:xfrm>
          <a:prstGeom prst="rect">
            <a:avLst/>
          </a:prstGeom>
        </p:spPr>
        <p:txBody>
          <a:bodyPr wrap="square" lIns="0" tIns="0" rIns="0" bIns="0" rtlCol="0" anchor="t">
            <a:spAutoFit/>
          </a:bodyPr>
          <a:lstStyle/>
          <a:p>
            <a:pPr>
              <a:lnSpc>
                <a:spcPts val="1960"/>
              </a:lnSpc>
            </a:pPr>
            <a:r>
              <a:rPr lang="en-US">
                <a:solidFill>
                  <a:srgbClr val="FFFFFF"/>
                </a:solidFill>
                <a:latin typeface="Berlingske Sans" panose="020B0604020202020204" charset="0"/>
                <a:ea typeface="Arial"/>
                <a:cs typeface="Arial"/>
                <a:sym typeface="Arial"/>
              </a:rPr>
              <a:t>Understand how to create effective and compliant EPMS-Evaluations</a:t>
            </a:r>
            <a:r>
              <a:rPr lang="en-US" sz="1400">
                <a:solidFill>
                  <a:srgbClr val="FFFFFF"/>
                </a:solidFill>
                <a:latin typeface="Berlingske Sans" panose="020B0604020202020204" charset="0"/>
                <a:ea typeface="Arial"/>
                <a:cs typeface="Arial"/>
                <a:sym typeface="Arial"/>
              </a:rPr>
              <a:t>.</a:t>
            </a:r>
          </a:p>
        </p:txBody>
      </p:sp>
      <p:sp>
        <p:nvSpPr>
          <p:cNvPr id="31" name="TextBox 31"/>
          <p:cNvSpPr txBox="1"/>
          <p:nvPr/>
        </p:nvSpPr>
        <p:spPr>
          <a:xfrm>
            <a:off x="3092021" y="7011548"/>
            <a:ext cx="1697960" cy="256480"/>
          </a:xfrm>
          <a:prstGeom prst="rect">
            <a:avLst/>
          </a:prstGeom>
        </p:spPr>
        <p:txBody>
          <a:bodyPr lIns="0" tIns="0" rIns="0" bIns="0" rtlCol="0" anchor="t">
            <a:spAutoFit/>
          </a:bodyPr>
          <a:lstStyle/>
          <a:p>
            <a:pPr algn="ctr">
              <a:lnSpc>
                <a:spcPts val="1975"/>
              </a:lnSpc>
            </a:pPr>
            <a:r>
              <a:rPr lang="en-US" b="1">
                <a:solidFill>
                  <a:srgbClr val="FFFFFF"/>
                </a:solidFill>
                <a:latin typeface="Berlingske Sans" panose="020B0604020202020204" charset="0"/>
                <a:ea typeface="Open Sans Bold"/>
                <a:cs typeface="Open Sans Bold"/>
                <a:sym typeface="Open Sans Bold"/>
              </a:rPr>
              <a:t>PROCESSES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a:off x="-1143000" y="1143000"/>
            <a:ext cx="10058400" cy="7772400"/>
          </a:xfrm>
          <a:custGeom>
            <a:avLst/>
            <a:gdLst/>
            <a:ahLst/>
            <a:cxnLst/>
            <a:rect l="l" t="t" r="r" b="b"/>
            <a:pathLst>
              <a:path w="10058400" h="7772400">
                <a:moveTo>
                  <a:pt x="10058400" y="7772400"/>
                </a:moveTo>
                <a:lnTo>
                  <a:pt x="10058400" y="0"/>
                </a:lnTo>
                <a:lnTo>
                  <a:pt x="0" y="0"/>
                </a:lnTo>
                <a:lnTo>
                  <a:pt x="0" y="7772400"/>
                </a:lnTo>
                <a:lnTo>
                  <a:pt x="10058400" y="7772400"/>
                </a:lnTo>
                <a:close/>
              </a:path>
            </a:pathLst>
          </a:custGeom>
          <a:blipFill>
            <a:blip r:embed="rId2"/>
            <a:stretch>
              <a:fillRect l="-4826" t="-1470" r="-33075" b="-32375"/>
            </a:stretch>
          </a:blipFill>
        </p:spPr>
        <p:txBody>
          <a:bodyPr/>
          <a:lstStyle/>
          <a:p>
            <a:endParaRPr lang="en-US"/>
          </a:p>
        </p:txBody>
      </p:sp>
      <p:sp>
        <p:nvSpPr>
          <p:cNvPr id="3" name="Freeform 3"/>
          <p:cNvSpPr/>
          <p:nvPr/>
        </p:nvSpPr>
        <p:spPr>
          <a:xfrm>
            <a:off x="4546546" y="800360"/>
            <a:ext cx="3491856" cy="1716336"/>
          </a:xfrm>
          <a:custGeom>
            <a:avLst/>
            <a:gdLst/>
            <a:ahLst/>
            <a:cxnLst/>
            <a:rect l="l" t="t" r="r" b="b"/>
            <a:pathLst>
              <a:path w="3491856" h="1716336">
                <a:moveTo>
                  <a:pt x="0" y="0"/>
                </a:moveTo>
                <a:lnTo>
                  <a:pt x="3491856" y="0"/>
                </a:lnTo>
                <a:lnTo>
                  <a:pt x="3491856" y="1716336"/>
                </a:lnTo>
                <a:lnTo>
                  <a:pt x="0" y="1716336"/>
                </a:lnTo>
                <a:lnTo>
                  <a:pt x="0" y="0"/>
                </a:lnTo>
                <a:close/>
              </a:path>
            </a:pathLst>
          </a:custGeom>
          <a:blipFill>
            <a:blip r:embed="rId3"/>
            <a:stretch>
              <a:fillRect/>
            </a:stretch>
          </a:blipFill>
          <a:ln w="38100" cap="sq">
            <a:solidFill>
              <a:srgbClr val="D9D9D9"/>
            </a:solidFill>
            <a:prstDash val="solid"/>
            <a:miter/>
          </a:ln>
        </p:spPr>
        <p:txBody>
          <a:bodyPr/>
          <a:lstStyle/>
          <a:p>
            <a:endParaRPr lang="en-US"/>
          </a:p>
        </p:txBody>
      </p:sp>
      <p:grpSp>
        <p:nvGrpSpPr>
          <p:cNvPr id="4" name="Group 4"/>
          <p:cNvGrpSpPr/>
          <p:nvPr/>
        </p:nvGrpSpPr>
        <p:grpSpPr>
          <a:xfrm>
            <a:off x="0" y="533781"/>
            <a:ext cx="4855417" cy="2249495"/>
            <a:chOff x="0" y="0"/>
            <a:chExt cx="1849682" cy="856950"/>
          </a:xfrm>
        </p:grpSpPr>
        <p:sp>
          <p:nvSpPr>
            <p:cNvPr id="5" name="Freeform 5"/>
            <p:cNvSpPr/>
            <p:nvPr/>
          </p:nvSpPr>
          <p:spPr>
            <a:xfrm>
              <a:off x="0" y="0"/>
              <a:ext cx="1849682" cy="856950"/>
            </a:xfrm>
            <a:custGeom>
              <a:avLst/>
              <a:gdLst/>
              <a:ahLst/>
              <a:cxnLst/>
              <a:rect l="l" t="t" r="r" b="b"/>
              <a:pathLst>
                <a:path w="1849682" h="856950">
                  <a:moveTo>
                    <a:pt x="0" y="0"/>
                  </a:moveTo>
                  <a:lnTo>
                    <a:pt x="1849682" y="0"/>
                  </a:lnTo>
                  <a:lnTo>
                    <a:pt x="1849682" y="856950"/>
                  </a:lnTo>
                  <a:lnTo>
                    <a:pt x="0" y="856950"/>
                  </a:lnTo>
                  <a:close/>
                </a:path>
              </a:pathLst>
            </a:custGeom>
            <a:solidFill>
              <a:srgbClr val="73000A"/>
            </a:solidFill>
          </p:spPr>
          <p:txBody>
            <a:bodyPr/>
            <a:lstStyle/>
            <a:p>
              <a:endParaRPr lang="en-US"/>
            </a:p>
          </p:txBody>
        </p:sp>
        <p:sp>
          <p:nvSpPr>
            <p:cNvPr id="6" name="TextBox 6"/>
            <p:cNvSpPr txBox="1"/>
            <p:nvPr/>
          </p:nvSpPr>
          <p:spPr>
            <a:xfrm>
              <a:off x="0" y="19050"/>
              <a:ext cx="1849682" cy="837900"/>
            </a:xfrm>
            <a:prstGeom prst="rect">
              <a:avLst/>
            </a:prstGeom>
          </p:spPr>
          <p:txBody>
            <a:bodyPr lIns="47790" tIns="47790" rIns="47790" bIns="47790" rtlCol="0" anchor="ctr"/>
            <a:lstStyle/>
            <a:p>
              <a:pPr algn="ctr">
                <a:lnSpc>
                  <a:spcPts val="1828"/>
                </a:lnSpc>
              </a:pPr>
              <a:endParaRPr/>
            </a:p>
          </p:txBody>
        </p:sp>
      </p:grpSp>
      <p:grpSp>
        <p:nvGrpSpPr>
          <p:cNvPr id="7" name="Group 7"/>
          <p:cNvGrpSpPr/>
          <p:nvPr/>
        </p:nvGrpSpPr>
        <p:grpSpPr>
          <a:xfrm>
            <a:off x="508609" y="2783276"/>
            <a:ext cx="1646005" cy="6588364"/>
            <a:chOff x="0" y="0"/>
            <a:chExt cx="573771" cy="2037676"/>
          </a:xfrm>
        </p:grpSpPr>
        <p:sp>
          <p:nvSpPr>
            <p:cNvPr id="8" name="Freeform 8"/>
            <p:cNvSpPr/>
            <p:nvPr/>
          </p:nvSpPr>
          <p:spPr>
            <a:xfrm>
              <a:off x="0" y="0"/>
              <a:ext cx="573771" cy="2037676"/>
            </a:xfrm>
            <a:custGeom>
              <a:avLst/>
              <a:gdLst/>
              <a:ahLst/>
              <a:cxnLst/>
              <a:rect l="l" t="t" r="r" b="b"/>
              <a:pathLst>
                <a:path w="573771" h="2037676">
                  <a:moveTo>
                    <a:pt x="0" y="0"/>
                  </a:moveTo>
                  <a:lnTo>
                    <a:pt x="573771" y="0"/>
                  </a:lnTo>
                  <a:lnTo>
                    <a:pt x="573771" y="2037676"/>
                  </a:lnTo>
                  <a:lnTo>
                    <a:pt x="0" y="2037676"/>
                  </a:lnTo>
                  <a:close/>
                </a:path>
              </a:pathLst>
            </a:custGeom>
            <a:solidFill>
              <a:srgbClr val="1F414D"/>
            </a:solidFill>
          </p:spPr>
          <p:txBody>
            <a:bodyPr/>
            <a:lstStyle/>
            <a:p>
              <a:endParaRPr lang="en-US"/>
            </a:p>
          </p:txBody>
        </p:sp>
        <p:sp>
          <p:nvSpPr>
            <p:cNvPr id="9" name="TextBox 9"/>
            <p:cNvSpPr txBox="1"/>
            <p:nvPr/>
          </p:nvSpPr>
          <p:spPr>
            <a:xfrm>
              <a:off x="0" y="-19050"/>
              <a:ext cx="573771" cy="2056726"/>
            </a:xfrm>
            <a:prstGeom prst="rect">
              <a:avLst/>
            </a:prstGeom>
          </p:spPr>
          <p:txBody>
            <a:bodyPr lIns="50800" tIns="50800" rIns="50800" bIns="50800" rtlCol="0" anchor="ctr"/>
            <a:lstStyle/>
            <a:p>
              <a:pPr algn="ctr">
                <a:lnSpc>
                  <a:spcPts val="1391"/>
                </a:lnSpc>
              </a:pPr>
              <a:endParaRPr/>
            </a:p>
          </p:txBody>
        </p:sp>
      </p:grpSp>
      <p:sp>
        <p:nvSpPr>
          <p:cNvPr id="11" name="AutoShape 11"/>
          <p:cNvSpPr/>
          <p:nvPr/>
        </p:nvSpPr>
        <p:spPr>
          <a:xfrm flipV="1">
            <a:off x="508609" y="6248400"/>
            <a:ext cx="1646005" cy="0"/>
          </a:xfrm>
          <a:prstGeom prst="line">
            <a:avLst/>
          </a:prstGeom>
          <a:ln w="19050" cap="flat">
            <a:solidFill>
              <a:srgbClr val="FFFFFF"/>
            </a:solidFill>
            <a:prstDash val="sysDash"/>
            <a:headEnd type="none" w="sm" len="sm"/>
            <a:tailEnd type="none" w="sm" len="sm"/>
          </a:ln>
        </p:spPr>
        <p:txBody>
          <a:bodyPr/>
          <a:lstStyle/>
          <a:p>
            <a:endParaRPr lang="en-US"/>
          </a:p>
        </p:txBody>
      </p:sp>
      <p:grpSp>
        <p:nvGrpSpPr>
          <p:cNvPr id="13" name="Group 13"/>
          <p:cNvGrpSpPr/>
          <p:nvPr/>
        </p:nvGrpSpPr>
        <p:grpSpPr>
          <a:xfrm>
            <a:off x="-42487" y="9371640"/>
            <a:ext cx="7814887" cy="686759"/>
            <a:chOff x="0" y="0"/>
            <a:chExt cx="2724144" cy="498315"/>
          </a:xfrm>
        </p:grpSpPr>
        <p:sp>
          <p:nvSpPr>
            <p:cNvPr id="14" name="Freeform 14"/>
            <p:cNvSpPr/>
            <p:nvPr/>
          </p:nvSpPr>
          <p:spPr>
            <a:xfrm>
              <a:off x="0" y="0"/>
              <a:ext cx="2724144" cy="498315"/>
            </a:xfrm>
            <a:custGeom>
              <a:avLst/>
              <a:gdLst/>
              <a:ahLst/>
              <a:cxnLst/>
              <a:rect l="l" t="t" r="r" b="b"/>
              <a:pathLst>
                <a:path w="2724144" h="498315">
                  <a:moveTo>
                    <a:pt x="0" y="0"/>
                  </a:moveTo>
                  <a:lnTo>
                    <a:pt x="2724144" y="0"/>
                  </a:lnTo>
                  <a:lnTo>
                    <a:pt x="2724144" y="498315"/>
                  </a:lnTo>
                  <a:lnTo>
                    <a:pt x="0" y="498315"/>
                  </a:lnTo>
                  <a:close/>
                </a:path>
              </a:pathLst>
            </a:custGeom>
            <a:solidFill>
              <a:srgbClr val="A2A2A2"/>
            </a:solidFill>
          </p:spPr>
          <p:txBody>
            <a:bodyPr/>
            <a:lstStyle/>
            <a:p>
              <a:endParaRPr lang="en-US"/>
            </a:p>
          </p:txBody>
        </p:sp>
        <p:sp>
          <p:nvSpPr>
            <p:cNvPr id="15" name="TextBox 15"/>
            <p:cNvSpPr txBox="1"/>
            <p:nvPr/>
          </p:nvSpPr>
          <p:spPr>
            <a:xfrm>
              <a:off x="0" y="-19050"/>
              <a:ext cx="2724144" cy="517365"/>
            </a:xfrm>
            <a:prstGeom prst="rect">
              <a:avLst/>
            </a:prstGeom>
          </p:spPr>
          <p:txBody>
            <a:bodyPr lIns="50800" tIns="50800" rIns="50800" bIns="50800" rtlCol="0" anchor="ctr"/>
            <a:lstStyle/>
            <a:p>
              <a:pPr algn="ctr">
                <a:lnSpc>
                  <a:spcPts val="1391"/>
                </a:lnSpc>
              </a:pPr>
              <a:endParaRPr/>
            </a:p>
          </p:txBody>
        </p:sp>
      </p:grpSp>
      <p:sp>
        <p:nvSpPr>
          <p:cNvPr id="17" name="TextBox 17"/>
          <p:cNvSpPr txBox="1"/>
          <p:nvPr/>
        </p:nvSpPr>
        <p:spPr>
          <a:xfrm>
            <a:off x="2281739" y="3497988"/>
            <a:ext cx="5229802" cy="427681"/>
          </a:xfrm>
          <a:prstGeom prst="rect">
            <a:avLst/>
          </a:prstGeom>
        </p:spPr>
        <p:txBody>
          <a:bodyPr lIns="0" tIns="0" rIns="0" bIns="0" rtlCol="0" anchor="t">
            <a:spAutoFit/>
          </a:bodyPr>
          <a:lstStyle/>
          <a:p>
            <a:pPr algn="just">
              <a:lnSpc>
                <a:spcPts val="1679"/>
              </a:lnSpc>
            </a:pPr>
            <a:r>
              <a:rPr lang="en-US" sz="1200" dirty="0">
                <a:latin typeface="Berlingske Sans" panose="020B0604020202020204" charset="0"/>
              </a:rPr>
              <a:t>Describes the policy and procedures for the evaluation of the job performance of classified and unclassified non-academic staff.</a:t>
            </a:r>
            <a:endParaRPr lang="en-US" sz="1200" dirty="0">
              <a:latin typeface="Berlingske Sans" panose="020B0604020202020204" charset="0"/>
              <a:sym typeface="Canva Sans Bold"/>
            </a:endParaRPr>
          </a:p>
        </p:txBody>
      </p:sp>
      <p:sp>
        <p:nvSpPr>
          <p:cNvPr id="22" name="TextBox 22"/>
          <p:cNvSpPr txBox="1"/>
          <p:nvPr/>
        </p:nvSpPr>
        <p:spPr>
          <a:xfrm>
            <a:off x="508609" y="648165"/>
            <a:ext cx="3602447" cy="459741"/>
          </a:xfrm>
          <a:prstGeom prst="rect">
            <a:avLst/>
          </a:prstGeom>
        </p:spPr>
        <p:txBody>
          <a:bodyPr lIns="0" tIns="0" rIns="0" bIns="0" rtlCol="0" anchor="t">
            <a:spAutoFit/>
          </a:bodyPr>
          <a:lstStyle/>
          <a:p>
            <a:pPr algn="l">
              <a:lnSpc>
                <a:spcPts val="3456"/>
              </a:lnSpc>
            </a:pPr>
            <a:r>
              <a:rPr lang="en-US" sz="3200" b="1" spc="451" dirty="0">
                <a:solidFill>
                  <a:srgbClr val="FFFFFF"/>
                </a:solidFill>
                <a:latin typeface="Berlingske Sans Bold" panose="020B0604020202020204" charset="0"/>
                <a:ea typeface="Arial Bold"/>
                <a:cs typeface="Arial Bold"/>
                <a:sym typeface="Arial Bold"/>
              </a:rPr>
              <a:t>USC POLICIES</a:t>
            </a:r>
          </a:p>
        </p:txBody>
      </p:sp>
      <p:sp>
        <p:nvSpPr>
          <p:cNvPr id="23" name="TextBox 23"/>
          <p:cNvSpPr txBox="1"/>
          <p:nvPr/>
        </p:nvSpPr>
        <p:spPr>
          <a:xfrm>
            <a:off x="508609" y="1125558"/>
            <a:ext cx="4215791" cy="1961434"/>
          </a:xfrm>
          <a:prstGeom prst="rect">
            <a:avLst/>
          </a:prstGeom>
        </p:spPr>
        <p:txBody>
          <a:bodyPr wrap="square" lIns="0" tIns="0" rIns="0" bIns="0" rtlCol="0" anchor="t">
            <a:spAutoFit/>
          </a:bodyPr>
          <a:lstStyle/>
          <a:p>
            <a:pPr algn="l">
              <a:lnSpc>
                <a:spcPts val="1722"/>
              </a:lnSpc>
            </a:pPr>
            <a:r>
              <a:rPr lang="en-US" sz="1400" dirty="0">
                <a:solidFill>
                  <a:srgbClr val="FFFFFF"/>
                </a:solidFill>
                <a:latin typeface="Berlingske Sans" panose="020B0604020202020204" charset="0"/>
                <a:ea typeface="Arial"/>
                <a:cs typeface="Arial"/>
                <a:sym typeface="Arial"/>
              </a:rPr>
              <a:t>The University of South Carolina is committed to attracting, hiring, and retaining top-talent in alignment with our mission, vision, and objectives. This page outlines the policies and procedures that govern our performance management tools and processes ensuring consistency, fairness, and compliance with all applicable laws and regulations.</a:t>
            </a:r>
          </a:p>
          <a:p>
            <a:pPr algn="l">
              <a:lnSpc>
                <a:spcPts val="1722"/>
              </a:lnSpc>
            </a:pPr>
            <a:r>
              <a:rPr lang="en-US" sz="1400" dirty="0">
                <a:solidFill>
                  <a:srgbClr val="FFFFFF"/>
                </a:solidFill>
                <a:latin typeface="Berlingske Sans" panose="020B0604020202020204" charset="0"/>
                <a:ea typeface="Arial"/>
                <a:cs typeface="Arial"/>
                <a:sym typeface="Arial"/>
              </a:rPr>
              <a:t> </a:t>
            </a:r>
          </a:p>
          <a:p>
            <a:pPr algn="l">
              <a:lnSpc>
                <a:spcPts val="1722"/>
              </a:lnSpc>
            </a:pPr>
            <a:endParaRPr lang="en-US" sz="1400" dirty="0">
              <a:solidFill>
                <a:srgbClr val="FFFFFF"/>
              </a:solidFill>
              <a:latin typeface="Berlingske Sans" panose="020B0604020202020204" charset="0"/>
              <a:ea typeface="Arial"/>
              <a:cs typeface="Arial"/>
              <a:sym typeface="Arial"/>
            </a:endParaRPr>
          </a:p>
        </p:txBody>
      </p:sp>
      <p:sp>
        <p:nvSpPr>
          <p:cNvPr id="24" name="TextBox 24"/>
          <p:cNvSpPr txBox="1"/>
          <p:nvPr/>
        </p:nvSpPr>
        <p:spPr>
          <a:xfrm>
            <a:off x="2307467" y="2878065"/>
            <a:ext cx="5250402" cy="653384"/>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ea typeface="Arial Bold"/>
                <a:cs typeface="Arial Bold"/>
                <a:sym typeface="Arial Bold"/>
                <a:hlinkClick r:id="rId4">
                  <a:extLst>
                    <a:ext uri="{A12FA001-AC4F-418D-AE19-62706E023703}">
                      <ahyp:hlinkClr xmlns:ahyp="http://schemas.microsoft.com/office/drawing/2018/hyperlinkcolor" val="tx"/>
                    </a:ext>
                  </a:extLst>
                </a:hlinkClick>
              </a:rPr>
              <a:t>HR Policy 1.36: </a:t>
            </a:r>
            <a:r>
              <a:rPr lang="en-US" sz="1400" b="1" spc="297" dirty="0">
                <a:solidFill>
                  <a:srgbClr val="73000A"/>
                </a:solidFill>
                <a:latin typeface="Berlingske Sans Bold" panose="020B0604020202020204" charset="0"/>
                <a:cs typeface="Arial Bold"/>
              </a:rPr>
              <a:t>Performance Evaluation for Classified and Unclassified Non-Academic Staff </a:t>
            </a:r>
            <a:endParaRPr lang="en-US" sz="1400" b="1" spc="297" dirty="0">
              <a:solidFill>
                <a:srgbClr val="73000A"/>
              </a:solidFill>
              <a:latin typeface="Berlingske Sans Bold" panose="020B0604020202020204" charset="0"/>
              <a:cs typeface="Arial Bold"/>
              <a:sym typeface="Arial Bold"/>
            </a:endParaRPr>
          </a:p>
        </p:txBody>
      </p:sp>
      <p:sp>
        <p:nvSpPr>
          <p:cNvPr id="25" name="TextBox 25"/>
          <p:cNvSpPr txBox="1"/>
          <p:nvPr/>
        </p:nvSpPr>
        <p:spPr>
          <a:xfrm>
            <a:off x="508610" y="2872453"/>
            <a:ext cx="1629850" cy="209673"/>
          </a:xfrm>
          <a:prstGeom prst="rect">
            <a:avLst/>
          </a:prstGeom>
        </p:spPr>
        <p:txBody>
          <a:bodyPr wrap="square" lIns="0" tIns="0" rIns="0" bIns="0" rtlCol="0" anchor="t">
            <a:spAutoFit/>
          </a:bodyPr>
          <a:lstStyle/>
          <a:p>
            <a:pPr algn="ctr">
              <a:lnSpc>
                <a:spcPts val="1680"/>
              </a:lnSpc>
            </a:pPr>
            <a:r>
              <a:rPr lang="en-US" sz="1200" b="1" dirty="0">
                <a:solidFill>
                  <a:srgbClr val="FFFFFF"/>
                </a:solidFill>
                <a:latin typeface="Berlingske Sans" panose="020B0604020202020204" charset="0"/>
                <a:ea typeface="Arial Bold"/>
                <a:cs typeface="Arial Bold"/>
                <a:sym typeface="Arial Bold"/>
              </a:rPr>
              <a:t>Access the Policies</a:t>
            </a:r>
          </a:p>
        </p:txBody>
      </p:sp>
      <p:sp>
        <p:nvSpPr>
          <p:cNvPr id="33" name="AutoShape 11">
            <a:extLst>
              <a:ext uri="{FF2B5EF4-FFF2-40B4-BE49-F238E27FC236}">
                <a16:creationId xmlns:a16="http://schemas.microsoft.com/office/drawing/2014/main" id="{D2803BF5-DFCF-03F0-A56C-9A7BE631F939}"/>
              </a:ext>
            </a:extLst>
          </p:cNvPr>
          <p:cNvSpPr/>
          <p:nvPr/>
        </p:nvSpPr>
        <p:spPr>
          <a:xfrm flipV="1">
            <a:off x="508609" y="4724400"/>
            <a:ext cx="1646005" cy="0"/>
          </a:xfrm>
          <a:prstGeom prst="line">
            <a:avLst/>
          </a:prstGeom>
          <a:ln w="19050" cap="flat">
            <a:solidFill>
              <a:srgbClr val="FFFFFF"/>
            </a:solidFill>
            <a:prstDash val="sysDash"/>
            <a:headEnd type="none" w="sm" len="sm"/>
            <a:tailEnd type="none" w="sm" len="sm"/>
          </a:ln>
        </p:spPr>
        <p:txBody>
          <a:bodyPr/>
          <a:lstStyle/>
          <a:p>
            <a:endParaRPr lang="en-US"/>
          </a:p>
        </p:txBody>
      </p:sp>
      <p:sp>
        <p:nvSpPr>
          <p:cNvPr id="34" name="AutoShape 11">
            <a:extLst>
              <a:ext uri="{FF2B5EF4-FFF2-40B4-BE49-F238E27FC236}">
                <a16:creationId xmlns:a16="http://schemas.microsoft.com/office/drawing/2014/main" id="{9D6A95A3-DC19-AB32-466D-5ED20B042E29}"/>
              </a:ext>
            </a:extLst>
          </p:cNvPr>
          <p:cNvSpPr/>
          <p:nvPr/>
        </p:nvSpPr>
        <p:spPr>
          <a:xfrm flipV="1">
            <a:off x="2242421" y="4723906"/>
            <a:ext cx="5426017" cy="494"/>
          </a:xfrm>
          <a:prstGeom prst="line">
            <a:avLst/>
          </a:prstGeom>
          <a:ln w="19050" cap="flat">
            <a:solidFill>
              <a:schemeClr val="bg1">
                <a:lumMod val="75000"/>
              </a:schemeClr>
            </a:solidFill>
            <a:prstDash val="sysDash"/>
            <a:headEnd type="none" w="sm" len="sm"/>
            <a:tailEnd type="none" w="sm" len="sm"/>
          </a:ln>
        </p:spPr>
        <p:txBody>
          <a:bodyPr/>
          <a:lstStyle/>
          <a:p>
            <a:endParaRPr lang="en-US"/>
          </a:p>
        </p:txBody>
      </p:sp>
      <p:sp>
        <p:nvSpPr>
          <p:cNvPr id="35" name="TextBox 17">
            <a:extLst>
              <a:ext uri="{FF2B5EF4-FFF2-40B4-BE49-F238E27FC236}">
                <a16:creationId xmlns:a16="http://schemas.microsoft.com/office/drawing/2014/main" id="{8DDF2E2A-0EDB-DFC5-B6EC-A9563BAF715D}"/>
              </a:ext>
            </a:extLst>
          </p:cNvPr>
          <p:cNvSpPr txBox="1"/>
          <p:nvPr/>
        </p:nvSpPr>
        <p:spPr>
          <a:xfrm>
            <a:off x="2301595" y="5029200"/>
            <a:ext cx="5229802" cy="1081706"/>
          </a:xfrm>
          <a:prstGeom prst="rect">
            <a:avLst/>
          </a:prstGeom>
        </p:spPr>
        <p:txBody>
          <a:bodyPr lIns="0" tIns="0" rIns="0" bIns="0" rtlCol="0" anchor="t">
            <a:spAutoFit/>
          </a:bodyPr>
          <a:lstStyle/>
          <a:p>
            <a:pPr algn="just">
              <a:lnSpc>
                <a:spcPts val="1679"/>
              </a:lnSpc>
            </a:pPr>
            <a:r>
              <a:rPr lang="en-US" sz="1200" dirty="0">
                <a:latin typeface="Berlingske Sans" panose="020B0604020202020204" charset="0"/>
              </a:rPr>
              <a:t>Defines who may file a grievance, what actions may be grieved, the procedure to file a grievance, how to file and appeal , and explains the university’s Review Committee. </a:t>
            </a:r>
          </a:p>
          <a:p>
            <a:pPr algn="just">
              <a:lnSpc>
                <a:spcPts val="1679"/>
              </a:lnSpc>
            </a:pPr>
            <a:r>
              <a:rPr lang="en-US" sz="1200" dirty="0">
                <a:latin typeface="Berlingske Sans" panose="020B0604020202020204" charset="0"/>
                <a:sym typeface="Canva Sans Bold"/>
              </a:rPr>
              <a:t>Performance management documents may be entered into a grievance for an employee termination.</a:t>
            </a:r>
          </a:p>
        </p:txBody>
      </p:sp>
      <p:sp>
        <p:nvSpPr>
          <p:cNvPr id="36" name="TextBox 24">
            <a:extLst>
              <a:ext uri="{FF2B5EF4-FFF2-40B4-BE49-F238E27FC236}">
                <a16:creationId xmlns:a16="http://schemas.microsoft.com/office/drawing/2014/main" id="{E4AF204E-D83B-D92C-934D-6B3C209481EB}"/>
              </a:ext>
            </a:extLst>
          </p:cNvPr>
          <p:cNvSpPr txBox="1"/>
          <p:nvPr/>
        </p:nvSpPr>
        <p:spPr>
          <a:xfrm>
            <a:off x="2325467" y="4832610"/>
            <a:ext cx="5426016" cy="217367"/>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cs typeface="Arial Bold"/>
                <a:hlinkClick r:id="rId5">
                  <a:extLst>
                    <a:ext uri="{A12FA001-AC4F-418D-AE19-62706E023703}">
                      <ahyp:hlinkClr xmlns:ahyp="http://schemas.microsoft.com/office/drawing/2018/hyperlinkcolor" val="tx"/>
                    </a:ext>
                  </a:extLst>
                </a:hlinkClick>
              </a:rPr>
              <a:t>HR Policy 1.42</a:t>
            </a:r>
            <a:r>
              <a:rPr lang="en-US" sz="1400" b="1" spc="297" dirty="0">
                <a:solidFill>
                  <a:srgbClr val="73000A"/>
                </a:solidFill>
                <a:latin typeface="Berlingske Sans Bold" panose="020B0604020202020204" charset="0"/>
                <a:cs typeface="Arial Bold"/>
              </a:rPr>
              <a:t>: Grievance</a:t>
            </a:r>
            <a:endParaRPr lang="en-US" sz="1400" b="1" spc="297" dirty="0">
              <a:solidFill>
                <a:srgbClr val="73000A"/>
              </a:solidFill>
              <a:latin typeface="Berlingske Sans Bold" panose="020B0604020202020204" charset="0"/>
              <a:cs typeface="Arial Bold"/>
              <a:sym typeface="Arial Bold"/>
            </a:endParaRPr>
          </a:p>
        </p:txBody>
      </p:sp>
      <p:sp>
        <p:nvSpPr>
          <p:cNvPr id="39" name="AutoShape 11">
            <a:extLst>
              <a:ext uri="{FF2B5EF4-FFF2-40B4-BE49-F238E27FC236}">
                <a16:creationId xmlns:a16="http://schemas.microsoft.com/office/drawing/2014/main" id="{7491D7A2-A94C-A3F5-F8A7-B2903FC8B2C1}"/>
              </a:ext>
            </a:extLst>
          </p:cNvPr>
          <p:cNvSpPr/>
          <p:nvPr/>
        </p:nvSpPr>
        <p:spPr>
          <a:xfrm flipV="1">
            <a:off x="2203488" y="6241378"/>
            <a:ext cx="5426017" cy="494"/>
          </a:xfrm>
          <a:prstGeom prst="line">
            <a:avLst/>
          </a:prstGeom>
          <a:ln w="19050" cap="flat">
            <a:solidFill>
              <a:schemeClr val="bg1">
                <a:lumMod val="75000"/>
              </a:schemeClr>
            </a:solidFill>
            <a:prstDash val="sysDash"/>
            <a:headEnd type="none" w="sm" len="sm"/>
            <a:tailEnd type="none" w="sm" len="sm"/>
          </a:ln>
        </p:spPr>
        <p:txBody>
          <a:bodyPr/>
          <a:lstStyle/>
          <a:p>
            <a:endParaRPr lang="en-US"/>
          </a:p>
        </p:txBody>
      </p:sp>
      <p:sp>
        <p:nvSpPr>
          <p:cNvPr id="40" name="TextBox 24">
            <a:extLst>
              <a:ext uri="{FF2B5EF4-FFF2-40B4-BE49-F238E27FC236}">
                <a16:creationId xmlns:a16="http://schemas.microsoft.com/office/drawing/2014/main" id="{8D3BF4B3-4826-CB09-D9C3-62FBC6828670}"/>
              </a:ext>
            </a:extLst>
          </p:cNvPr>
          <p:cNvSpPr txBox="1"/>
          <p:nvPr/>
        </p:nvSpPr>
        <p:spPr>
          <a:xfrm>
            <a:off x="2309693" y="6326594"/>
            <a:ext cx="5426016" cy="435376"/>
          </a:xfrm>
          <a:prstGeom prst="rect">
            <a:avLst/>
          </a:prstGeom>
        </p:spPr>
        <p:txBody>
          <a:bodyPr wrap="square" lIns="0" tIns="0" rIns="0" bIns="0" rtlCol="0" anchor="t">
            <a:spAutoFit/>
          </a:bodyPr>
          <a:lstStyle/>
          <a:p>
            <a:pPr>
              <a:lnSpc>
                <a:spcPts val="1727"/>
              </a:lnSpc>
            </a:pPr>
            <a:r>
              <a:rPr lang="en-US" sz="1400" b="1" spc="297" dirty="0">
                <a:solidFill>
                  <a:srgbClr val="73000A"/>
                </a:solidFill>
                <a:latin typeface="Berlingske Sans Bold" panose="020B0604020202020204" charset="0"/>
                <a:ea typeface="Arial Bold"/>
                <a:cs typeface="Arial Bold"/>
                <a:sym typeface="Arial Bold"/>
              </a:rPr>
              <a:t>State Human Resources Regulations </a:t>
            </a:r>
            <a:r>
              <a:rPr lang="en-US" sz="1400" b="1" spc="297" dirty="0">
                <a:solidFill>
                  <a:schemeClr val="accent2"/>
                </a:solidFill>
                <a:latin typeface="Berlingske Sans Bold" panose="020B0604020202020204" charset="0"/>
                <a:ea typeface="Arial Bold"/>
                <a:cs typeface="Arial Bold"/>
                <a:sym typeface="Arial Bold"/>
                <a:hlinkClick r:id="rId6">
                  <a:extLst>
                    <a:ext uri="{A12FA001-AC4F-418D-AE19-62706E023703}">
                      <ahyp:hlinkClr xmlns:ahyp="http://schemas.microsoft.com/office/drawing/2018/hyperlinkcolor" val="tx"/>
                    </a:ext>
                  </a:extLst>
                </a:hlinkClick>
              </a:rPr>
              <a:t>19-704 and 19-715</a:t>
            </a:r>
            <a:endParaRPr lang="en-US" sz="1400" b="1" spc="297" dirty="0">
              <a:solidFill>
                <a:schemeClr val="accent2"/>
              </a:solidFill>
              <a:latin typeface="Berlingske Sans Bold" panose="020B0604020202020204" charset="0"/>
              <a:ea typeface="Arial Bold"/>
              <a:cs typeface="Arial Bold"/>
              <a:sym typeface="Arial Bold"/>
            </a:endParaRPr>
          </a:p>
        </p:txBody>
      </p:sp>
      <p:sp>
        <p:nvSpPr>
          <p:cNvPr id="41" name="TextBox 17">
            <a:extLst>
              <a:ext uri="{FF2B5EF4-FFF2-40B4-BE49-F238E27FC236}">
                <a16:creationId xmlns:a16="http://schemas.microsoft.com/office/drawing/2014/main" id="{5E62E37D-BF79-06A3-A3E2-39CB242A7FDC}"/>
              </a:ext>
            </a:extLst>
          </p:cNvPr>
          <p:cNvSpPr txBox="1"/>
          <p:nvPr/>
        </p:nvSpPr>
        <p:spPr>
          <a:xfrm>
            <a:off x="2301595" y="6828334"/>
            <a:ext cx="5229802" cy="427681"/>
          </a:xfrm>
          <a:prstGeom prst="rect">
            <a:avLst/>
          </a:prstGeom>
        </p:spPr>
        <p:txBody>
          <a:bodyPr lIns="0" tIns="0" rIns="0" bIns="0" rtlCol="0" anchor="t">
            <a:spAutoFit/>
          </a:bodyPr>
          <a:lstStyle/>
          <a:p>
            <a:pPr algn="just">
              <a:lnSpc>
                <a:spcPts val="1679"/>
              </a:lnSpc>
            </a:pPr>
            <a:r>
              <a:rPr lang="en-US" sz="1200" dirty="0">
                <a:latin typeface="Berlingske Sans" panose="020B0604020202020204" charset="0"/>
              </a:rPr>
              <a:t>USC is a state employer and governed by SC regulations. </a:t>
            </a:r>
            <a:r>
              <a:rPr lang="en-US" sz="1200" dirty="0">
                <a:latin typeface="Berlingske Sans" panose="020B0604020202020204" charset="0"/>
                <a:sym typeface="Canva Sans Bold"/>
              </a:rPr>
              <a:t> USC policy complies with SC HR regulations.</a:t>
            </a:r>
            <a:endParaRPr lang="en-US" sz="1200" dirty="0">
              <a:latin typeface="Berlingske Sans" panose="020B0604020202020204" charset="0"/>
            </a:endParaRPr>
          </a:p>
        </p:txBody>
      </p:sp>
      <p:sp>
        <p:nvSpPr>
          <p:cNvPr id="44" name="AutoShape 11">
            <a:extLst>
              <a:ext uri="{FF2B5EF4-FFF2-40B4-BE49-F238E27FC236}">
                <a16:creationId xmlns:a16="http://schemas.microsoft.com/office/drawing/2014/main" id="{FA30838D-258C-F08D-ACE4-D28409D95500}"/>
              </a:ext>
            </a:extLst>
          </p:cNvPr>
          <p:cNvSpPr/>
          <p:nvPr/>
        </p:nvSpPr>
        <p:spPr>
          <a:xfrm flipV="1">
            <a:off x="2219660" y="7771906"/>
            <a:ext cx="5426017" cy="494"/>
          </a:xfrm>
          <a:prstGeom prst="line">
            <a:avLst/>
          </a:prstGeom>
          <a:ln w="19050" cap="flat">
            <a:solidFill>
              <a:schemeClr val="bg1">
                <a:lumMod val="75000"/>
              </a:schemeClr>
            </a:solidFill>
            <a:prstDash val="sysDash"/>
            <a:headEnd type="none" w="sm" len="sm"/>
            <a:tailEnd type="none" w="sm" len="sm"/>
          </a:ln>
        </p:spPr>
        <p:txBody>
          <a:bodyPr/>
          <a:lstStyle/>
          <a:p>
            <a:endParaRPr lang="en-US"/>
          </a:p>
        </p:txBody>
      </p:sp>
      <p:sp>
        <p:nvSpPr>
          <p:cNvPr id="46" name="AutoShape 11">
            <a:extLst>
              <a:ext uri="{FF2B5EF4-FFF2-40B4-BE49-F238E27FC236}">
                <a16:creationId xmlns:a16="http://schemas.microsoft.com/office/drawing/2014/main" id="{70B15255-3C26-417E-9EE9-0EF99877E24B}"/>
              </a:ext>
            </a:extLst>
          </p:cNvPr>
          <p:cNvSpPr/>
          <p:nvPr/>
        </p:nvSpPr>
        <p:spPr>
          <a:xfrm flipV="1">
            <a:off x="493186" y="7772400"/>
            <a:ext cx="1646005" cy="0"/>
          </a:xfrm>
          <a:prstGeom prst="line">
            <a:avLst/>
          </a:prstGeom>
          <a:ln w="19050" cap="flat">
            <a:solidFill>
              <a:srgbClr val="FFFFFF"/>
            </a:solidFill>
            <a:prstDash val="sysDash"/>
            <a:headEnd type="none" w="sm" len="sm"/>
            <a:tailEnd type="none" w="sm" len="sm"/>
          </a:ln>
        </p:spPr>
        <p:txBody>
          <a:bodyPr/>
          <a:lstStyle/>
          <a:p>
            <a:endParaRPr lang="en-US"/>
          </a:p>
        </p:txBody>
      </p:sp>
      <p:sp>
        <p:nvSpPr>
          <p:cNvPr id="47" name="TextBox 24">
            <a:extLst>
              <a:ext uri="{FF2B5EF4-FFF2-40B4-BE49-F238E27FC236}">
                <a16:creationId xmlns:a16="http://schemas.microsoft.com/office/drawing/2014/main" id="{6E4B4C0E-8181-3061-31F5-F82619C6B1FA}"/>
              </a:ext>
            </a:extLst>
          </p:cNvPr>
          <p:cNvSpPr txBox="1"/>
          <p:nvPr/>
        </p:nvSpPr>
        <p:spPr>
          <a:xfrm>
            <a:off x="2333565" y="7930763"/>
            <a:ext cx="5426016" cy="435376"/>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ea typeface="Arial Bold"/>
                <a:cs typeface="Arial Bold"/>
                <a:sym typeface="Arial Bold"/>
                <a:hlinkClick r:id="rId7">
                  <a:extLst>
                    <a:ext uri="{A12FA001-AC4F-418D-AE19-62706E023703}">
                      <ahyp:hlinkClr xmlns:ahyp="http://schemas.microsoft.com/office/drawing/2018/hyperlinkcolor" val="tx"/>
                    </a:ext>
                  </a:extLst>
                </a:hlinkClick>
              </a:rPr>
              <a:t>HR 1.5</a:t>
            </a:r>
            <a:r>
              <a:rPr lang="en-US" sz="1400" b="1" spc="297" dirty="0">
                <a:solidFill>
                  <a:srgbClr val="73000A"/>
                </a:solidFill>
                <a:latin typeface="Berlingske Sans Bold" panose="020B0604020202020204" charset="0"/>
                <a:ea typeface="Arial Bold"/>
                <a:cs typeface="Arial Bold"/>
                <a:sym typeface="Arial Bold"/>
              </a:rPr>
              <a:t>: Separation from Employment and Break in Service</a:t>
            </a:r>
          </a:p>
        </p:txBody>
      </p:sp>
      <p:sp>
        <p:nvSpPr>
          <p:cNvPr id="48" name="TextBox 17">
            <a:extLst>
              <a:ext uri="{FF2B5EF4-FFF2-40B4-BE49-F238E27FC236}">
                <a16:creationId xmlns:a16="http://schemas.microsoft.com/office/drawing/2014/main" id="{B12225AB-6AAF-225E-E416-C0A078E1E6DD}"/>
              </a:ext>
            </a:extLst>
          </p:cNvPr>
          <p:cNvSpPr txBox="1"/>
          <p:nvPr/>
        </p:nvSpPr>
        <p:spPr>
          <a:xfrm>
            <a:off x="2325467" y="8432503"/>
            <a:ext cx="5229802" cy="644344"/>
          </a:xfrm>
          <a:prstGeom prst="rect">
            <a:avLst/>
          </a:prstGeom>
        </p:spPr>
        <p:txBody>
          <a:bodyPr lIns="0" tIns="0" rIns="0" bIns="0" rtlCol="0" anchor="t">
            <a:spAutoFit/>
          </a:bodyPr>
          <a:lstStyle/>
          <a:p>
            <a:pPr algn="just">
              <a:lnSpc>
                <a:spcPts val="1679"/>
              </a:lnSpc>
            </a:pPr>
            <a:r>
              <a:rPr lang="en-US" sz="1200" dirty="0"/>
              <a:t>The Separation from Employment and Break in Service Policy communicates to the employees of the University of South Carolina what actions constitute a separation or break in service. </a:t>
            </a:r>
            <a:endParaRPr lang="en-US" sz="1200" dirty="0">
              <a:latin typeface="Berlingske Sans" panose="020B0604020202020204" charset="0"/>
              <a:sym typeface="Canva Sans Bold"/>
            </a:endParaRPr>
          </a:p>
        </p:txBody>
      </p:sp>
      <p:pic>
        <p:nvPicPr>
          <p:cNvPr id="12" name="Picture 11">
            <a:extLst>
              <a:ext uri="{FF2B5EF4-FFF2-40B4-BE49-F238E27FC236}">
                <a16:creationId xmlns:a16="http://schemas.microsoft.com/office/drawing/2014/main" id="{45D1CB88-56CC-A412-8529-D3BA2F5C0267}"/>
              </a:ext>
            </a:extLst>
          </p:cNvPr>
          <p:cNvPicPr>
            <a:picLocks noChangeAspect="1"/>
          </p:cNvPicPr>
          <p:nvPr/>
        </p:nvPicPr>
        <p:blipFill>
          <a:blip r:embed="rId8"/>
          <a:stretch>
            <a:fillRect/>
          </a:stretch>
        </p:blipFill>
        <p:spPr>
          <a:xfrm>
            <a:off x="635734" y="3271284"/>
            <a:ext cx="1360908" cy="1360908"/>
          </a:xfrm>
          <a:prstGeom prst="rect">
            <a:avLst/>
          </a:prstGeom>
        </p:spPr>
      </p:pic>
      <p:pic>
        <p:nvPicPr>
          <p:cNvPr id="18" name="Picture 17">
            <a:extLst>
              <a:ext uri="{FF2B5EF4-FFF2-40B4-BE49-F238E27FC236}">
                <a16:creationId xmlns:a16="http://schemas.microsoft.com/office/drawing/2014/main" id="{75139743-EFAA-6DDF-10CA-D3896B02736A}"/>
              </a:ext>
            </a:extLst>
          </p:cNvPr>
          <p:cNvPicPr>
            <a:picLocks noChangeAspect="1"/>
          </p:cNvPicPr>
          <p:nvPr/>
        </p:nvPicPr>
        <p:blipFill>
          <a:blip r:embed="rId9"/>
          <a:stretch>
            <a:fillRect/>
          </a:stretch>
        </p:blipFill>
        <p:spPr>
          <a:xfrm>
            <a:off x="609600" y="4800600"/>
            <a:ext cx="1399859" cy="1399859"/>
          </a:xfrm>
          <a:prstGeom prst="rect">
            <a:avLst/>
          </a:prstGeom>
        </p:spPr>
      </p:pic>
      <p:pic>
        <p:nvPicPr>
          <p:cNvPr id="20" name="Picture 19">
            <a:extLst>
              <a:ext uri="{FF2B5EF4-FFF2-40B4-BE49-F238E27FC236}">
                <a16:creationId xmlns:a16="http://schemas.microsoft.com/office/drawing/2014/main" id="{4904881E-7E53-611F-21E8-D58C483B7ED9}"/>
              </a:ext>
            </a:extLst>
          </p:cNvPr>
          <p:cNvPicPr>
            <a:picLocks noChangeAspect="1"/>
          </p:cNvPicPr>
          <p:nvPr/>
        </p:nvPicPr>
        <p:blipFill>
          <a:blip r:embed="rId10"/>
          <a:stretch>
            <a:fillRect/>
          </a:stretch>
        </p:blipFill>
        <p:spPr>
          <a:xfrm>
            <a:off x="610334" y="6317829"/>
            <a:ext cx="1386308" cy="1386308"/>
          </a:xfrm>
          <a:prstGeom prst="rect">
            <a:avLst/>
          </a:prstGeom>
        </p:spPr>
      </p:pic>
      <p:pic>
        <p:nvPicPr>
          <p:cNvPr id="26" name="Picture 25">
            <a:extLst>
              <a:ext uri="{FF2B5EF4-FFF2-40B4-BE49-F238E27FC236}">
                <a16:creationId xmlns:a16="http://schemas.microsoft.com/office/drawing/2014/main" id="{F816D0C6-A048-3358-BD16-459925C315C3}"/>
              </a:ext>
            </a:extLst>
          </p:cNvPr>
          <p:cNvPicPr>
            <a:picLocks noChangeAspect="1"/>
          </p:cNvPicPr>
          <p:nvPr/>
        </p:nvPicPr>
        <p:blipFill>
          <a:blip r:embed="rId11"/>
          <a:stretch>
            <a:fillRect/>
          </a:stretch>
        </p:blipFill>
        <p:spPr>
          <a:xfrm>
            <a:off x="595146" y="7864886"/>
            <a:ext cx="1401496" cy="1401496"/>
          </a:xfrm>
          <a:prstGeom prst="rect">
            <a:avLst/>
          </a:prstGeom>
        </p:spPr>
      </p:pic>
      <p:sp>
        <p:nvSpPr>
          <p:cNvPr id="10" name="TextBox 24">
            <a:extLst>
              <a:ext uri="{FF2B5EF4-FFF2-40B4-BE49-F238E27FC236}">
                <a16:creationId xmlns:a16="http://schemas.microsoft.com/office/drawing/2014/main" id="{51D14EDA-B9FF-99EA-A7E1-EB30FD12104B}"/>
              </a:ext>
            </a:extLst>
          </p:cNvPr>
          <p:cNvSpPr txBox="1"/>
          <p:nvPr/>
        </p:nvSpPr>
        <p:spPr>
          <a:xfrm>
            <a:off x="2325467" y="4002270"/>
            <a:ext cx="5250402" cy="653384"/>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ea typeface="Arial Bold"/>
                <a:cs typeface="Arial Bold"/>
                <a:sym typeface="Arial Bold"/>
                <a:hlinkClick r:id="rId12">
                  <a:extLst>
                    <a:ext uri="{A12FA001-AC4F-418D-AE19-62706E023703}">
                      <ahyp:hlinkClr xmlns:ahyp="http://schemas.microsoft.com/office/drawing/2018/hyperlinkcolor" val="tx"/>
                    </a:ext>
                  </a:extLst>
                </a:hlinkClick>
              </a:rPr>
              <a:t>HR Policy 1.34: </a:t>
            </a:r>
            <a:r>
              <a:rPr lang="en-US" sz="1400" b="1" spc="297" dirty="0">
                <a:solidFill>
                  <a:schemeClr val="accent2"/>
                </a:solidFill>
                <a:latin typeface="Berlingske Sans Bold" panose="020B0604020202020204" charset="0"/>
                <a:ea typeface="Arial Bold"/>
                <a:cs typeface="Arial Bold"/>
                <a:sym typeface="Arial Bold"/>
              </a:rPr>
              <a:t>Evaluation of Officers of the University and Administrators Reporting to the President</a:t>
            </a:r>
            <a:r>
              <a:rPr lang="en-US" sz="1400" b="1" spc="297" dirty="0">
                <a:solidFill>
                  <a:srgbClr val="73000A"/>
                </a:solidFill>
                <a:latin typeface="Berlingske Sans Bold" panose="020B0604020202020204" charset="0"/>
                <a:cs typeface="Arial Bold"/>
              </a:rPr>
              <a:t> </a:t>
            </a:r>
            <a:endParaRPr lang="en-US" sz="1400" b="1" spc="297" dirty="0">
              <a:solidFill>
                <a:srgbClr val="73000A"/>
              </a:solidFill>
              <a:latin typeface="Berlingske Sans Bold" panose="020B0604020202020204" charset="0"/>
              <a:cs typeface="Arial Bold"/>
              <a:sym typeface="Arial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777240"/>
            <a:chOff x="0" y="0"/>
            <a:chExt cx="2709333" cy="270933"/>
          </a:xfrm>
        </p:grpSpPr>
        <p:sp>
          <p:nvSpPr>
            <p:cNvPr id="3" name="Freeform 3"/>
            <p:cNvSpPr/>
            <p:nvPr/>
          </p:nvSpPr>
          <p:spPr>
            <a:xfrm>
              <a:off x="0" y="0"/>
              <a:ext cx="2709333" cy="270933"/>
            </a:xfrm>
            <a:custGeom>
              <a:avLst/>
              <a:gdLst/>
              <a:ahLst/>
              <a:cxnLst/>
              <a:rect l="l" t="t" r="r" b="b"/>
              <a:pathLst>
                <a:path w="2709333" h="270933">
                  <a:moveTo>
                    <a:pt x="0" y="0"/>
                  </a:moveTo>
                  <a:lnTo>
                    <a:pt x="2709333" y="0"/>
                  </a:lnTo>
                  <a:lnTo>
                    <a:pt x="2709333" y="270933"/>
                  </a:lnTo>
                  <a:lnTo>
                    <a:pt x="0" y="270933"/>
                  </a:lnTo>
                  <a:close/>
                </a:path>
              </a:pathLst>
            </a:custGeom>
            <a:solidFill>
              <a:srgbClr val="73000A"/>
            </a:solidFill>
          </p:spPr>
          <p:txBody>
            <a:bodyPr/>
            <a:lstStyle/>
            <a:p>
              <a:endParaRPr lang="en-US"/>
            </a:p>
          </p:txBody>
        </p:sp>
        <p:sp>
          <p:nvSpPr>
            <p:cNvPr id="4" name="TextBox 4"/>
            <p:cNvSpPr txBox="1"/>
            <p:nvPr/>
          </p:nvSpPr>
          <p:spPr>
            <a:xfrm>
              <a:off x="0" y="-19050"/>
              <a:ext cx="2709333" cy="289983"/>
            </a:xfrm>
            <a:prstGeom prst="rect">
              <a:avLst/>
            </a:prstGeom>
          </p:spPr>
          <p:txBody>
            <a:bodyPr lIns="50800" tIns="50800" rIns="50800" bIns="50800" rtlCol="0" anchor="ctr"/>
            <a:lstStyle/>
            <a:p>
              <a:pPr algn="ctr">
                <a:lnSpc>
                  <a:spcPts val="1391"/>
                </a:lnSpc>
              </a:pPr>
              <a:endParaRPr/>
            </a:p>
          </p:txBody>
        </p:sp>
      </p:grpSp>
      <p:sp>
        <p:nvSpPr>
          <p:cNvPr id="5" name="TextBox 5"/>
          <p:cNvSpPr txBox="1"/>
          <p:nvPr/>
        </p:nvSpPr>
        <p:spPr>
          <a:xfrm>
            <a:off x="233686" y="91123"/>
            <a:ext cx="7772400" cy="555921"/>
          </a:xfrm>
          <a:prstGeom prst="rect">
            <a:avLst/>
          </a:prstGeom>
        </p:spPr>
        <p:txBody>
          <a:bodyPr lIns="0" tIns="0" rIns="0" bIns="0" rtlCol="0" anchor="t">
            <a:spAutoFit/>
          </a:bodyPr>
          <a:lstStyle/>
          <a:p>
            <a:pPr algn="l">
              <a:lnSpc>
                <a:spcPts val="4480"/>
              </a:lnSpc>
            </a:pPr>
            <a:r>
              <a:rPr lang="en-US" sz="3200" b="1">
                <a:solidFill>
                  <a:srgbClr val="FFFFFF"/>
                </a:solidFill>
                <a:latin typeface="Berlingske Sans Bold"/>
                <a:ea typeface="Berlingske Sans Bold"/>
                <a:cs typeface="Berlingske Sans Bold"/>
                <a:sym typeface="Berlingske Sans Bold"/>
              </a:rPr>
              <a:t>PERFORMANCE MANAGEMENT CYCLE</a:t>
            </a:r>
          </a:p>
        </p:txBody>
      </p:sp>
      <p:grpSp>
        <p:nvGrpSpPr>
          <p:cNvPr id="7" name="Group 5">
            <a:extLst>
              <a:ext uri="{FF2B5EF4-FFF2-40B4-BE49-F238E27FC236}">
                <a16:creationId xmlns:a16="http://schemas.microsoft.com/office/drawing/2014/main" id="{8CD26D92-2DD1-EA9E-382C-6C489581FF7A}"/>
              </a:ext>
            </a:extLst>
          </p:cNvPr>
          <p:cNvGrpSpPr/>
          <p:nvPr/>
        </p:nvGrpSpPr>
        <p:grpSpPr>
          <a:xfrm>
            <a:off x="0" y="749598"/>
            <a:ext cx="7772400" cy="2950380"/>
            <a:chOff x="0" y="0"/>
            <a:chExt cx="2709333" cy="595033"/>
          </a:xfrm>
        </p:grpSpPr>
        <p:sp>
          <p:nvSpPr>
            <p:cNvPr id="8" name="Freeform 6">
              <a:extLst>
                <a:ext uri="{FF2B5EF4-FFF2-40B4-BE49-F238E27FC236}">
                  <a16:creationId xmlns:a16="http://schemas.microsoft.com/office/drawing/2014/main" id="{BD8F9E3A-B19D-7ABF-CD89-B7400965F688}"/>
                </a:ext>
              </a:extLst>
            </p:cNvPr>
            <p:cNvSpPr/>
            <p:nvPr/>
          </p:nvSpPr>
          <p:spPr>
            <a:xfrm>
              <a:off x="0" y="0"/>
              <a:ext cx="2709333" cy="595033"/>
            </a:xfrm>
            <a:custGeom>
              <a:avLst/>
              <a:gdLst/>
              <a:ahLst/>
              <a:cxnLst/>
              <a:rect l="l" t="t" r="r" b="b"/>
              <a:pathLst>
                <a:path w="2709333" h="595033">
                  <a:moveTo>
                    <a:pt x="0" y="0"/>
                  </a:moveTo>
                  <a:lnTo>
                    <a:pt x="2709333" y="0"/>
                  </a:lnTo>
                  <a:lnTo>
                    <a:pt x="2709333" y="595033"/>
                  </a:lnTo>
                  <a:lnTo>
                    <a:pt x="0" y="595033"/>
                  </a:lnTo>
                  <a:close/>
                </a:path>
              </a:pathLst>
            </a:custGeom>
            <a:solidFill>
              <a:srgbClr val="F2F2F2"/>
            </a:solidFill>
          </p:spPr>
          <p:txBody>
            <a:bodyPr/>
            <a:lstStyle/>
            <a:p>
              <a:endParaRPr lang="en-US"/>
            </a:p>
          </p:txBody>
        </p:sp>
        <p:sp>
          <p:nvSpPr>
            <p:cNvPr id="9" name="TextBox 7">
              <a:extLst>
                <a:ext uri="{FF2B5EF4-FFF2-40B4-BE49-F238E27FC236}">
                  <a16:creationId xmlns:a16="http://schemas.microsoft.com/office/drawing/2014/main" id="{19946EAE-30F0-D62B-3F6E-ACAF9BA13653}"/>
                </a:ext>
              </a:extLst>
            </p:cNvPr>
            <p:cNvSpPr txBox="1"/>
            <p:nvPr/>
          </p:nvSpPr>
          <p:spPr>
            <a:xfrm>
              <a:off x="0" y="-19050"/>
              <a:ext cx="2709333" cy="614083"/>
            </a:xfrm>
            <a:prstGeom prst="rect">
              <a:avLst/>
            </a:prstGeom>
          </p:spPr>
          <p:txBody>
            <a:bodyPr lIns="50800" tIns="50800" rIns="50800" bIns="50800" rtlCol="0" anchor="ctr"/>
            <a:lstStyle/>
            <a:p>
              <a:pPr algn="ctr">
                <a:lnSpc>
                  <a:spcPts val="1391"/>
                </a:lnSpc>
              </a:pPr>
              <a:endParaRPr/>
            </a:p>
          </p:txBody>
        </p:sp>
      </p:grpSp>
      <p:sp>
        <p:nvSpPr>
          <p:cNvPr id="10" name="TextBox 10">
            <a:extLst>
              <a:ext uri="{FF2B5EF4-FFF2-40B4-BE49-F238E27FC236}">
                <a16:creationId xmlns:a16="http://schemas.microsoft.com/office/drawing/2014/main" id="{59F4AAC9-65B6-FA02-AE3A-37391327140A}"/>
              </a:ext>
            </a:extLst>
          </p:cNvPr>
          <p:cNvSpPr txBox="1"/>
          <p:nvPr/>
        </p:nvSpPr>
        <p:spPr>
          <a:xfrm>
            <a:off x="233686" y="783420"/>
            <a:ext cx="7517686" cy="358775"/>
          </a:xfrm>
          <a:prstGeom prst="rect">
            <a:avLst/>
          </a:prstGeom>
        </p:spPr>
        <p:txBody>
          <a:bodyPr lIns="0" tIns="0" rIns="0" bIns="0" rtlCol="0" anchor="t">
            <a:spAutoFit/>
          </a:bodyPr>
          <a:lstStyle/>
          <a:p>
            <a:pPr algn="l">
              <a:lnSpc>
                <a:spcPts val="2800"/>
              </a:lnSpc>
            </a:pPr>
            <a:r>
              <a:rPr lang="en-US" sz="2000" b="1">
                <a:solidFill>
                  <a:srgbClr val="1F414D"/>
                </a:solidFill>
                <a:latin typeface="Berlingske Sans Bold"/>
                <a:ea typeface="Berlingske Sans Bold"/>
                <a:cs typeface="Berlingske Sans Bold"/>
                <a:sym typeface="Berlingske Sans Bold"/>
              </a:rPr>
              <a:t>Set Expectations. Guide Progress. Evaluate Outcomes.</a:t>
            </a:r>
          </a:p>
        </p:txBody>
      </p:sp>
      <p:sp>
        <p:nvSpPr>
          <p:cNvPr id="11" name="TextBox 9">
            <a:extLst>
              <a:ext uri="{FF2B5EF4-FFF2-40B4-BE49-F238E27FC236}">
                <a16:creationId xmlns:a16="http://schemas.microsoft.com/office/drawing/2014/main" id="{C9A6AAA1-AC53-23C6-58B0-33506F691C30}"/>
              </a:ext>
            </a:extLst>
          </p:cNvPr>
          <p:cNvSpPr txBox="1"/>
          <p:nvPr/>
        </p:nvSpPr>
        <p:spPr>
          <a:xfrm>
            <a:off x="233686" y="1143000"/>
            <a:ext cx="7386314" cy="2508379"/>
          </a:xfrm>
          <a:prstGeom prst="rect">
            <a:avLst/>
          </a:prstGeom>
        </p:spPr>
        <p:txBody>
          <a:bodyPr wrap="square" lIns="0" tIns="0" rIns="0" bIns="0" rtlCol="0" anchor="t">
            <a:spAutoFit/>
          </a:bodyPr>
          <a:lstStyle/>
          <a:p>
            <a:pPr>
              <a:spcAft>
                <a:spcPts val="600"/>
              </a:spcAft>
            </a:pPr>
            <a:r>
              <a:rPr lang="en-US" sz="1400" b="1"/>
              <a:t>A strong performance culture requires alignment across three essential practices: setting expectations, guiding progress, and evaluating outcomes.</a:t>
            </a:r>
            <a:endParaRPr lang="en-US" sz="1400"/>
          </a:p>
          <a:p>
            <a:pPr>
              <a:spcAft>
                <a:spcPts val="600"/>
              </a:spcAft>
            </a:pPr>
            <a:r>
              <a:rPr lang="en-US" sz="1200" b="1"/>
              <a:t>Set Expectations</a:t>
            </a:r>
            <a:r>
              <a:rPr lang="en-US" sz="1200"/>
              <a:t> through clear </a:t>
            </a:r>
            <a:r>
              <a:rPr lang="en-US" sz="1200" b="1"/>
              <a:t>Position Descriptions, describing the role and duties,</a:t>
            </a:r>
            <a:r>
              <a:rPr lang="en-US" sz="1200"/>
              <a:t> and a thoughtful </a:t>
            </a:r>
            <a:r>
              <a:rPr lang="en-US" sz="1200" b="1"/>
              <a:t>Planning Stage, defining what success looks like. </a:t>
            </a:r>
            <a:r>
              <a:rPr lang="en-US" sz="1200"/>
              <a:t>Without this foundation, employees may lack direction or misunderstand priorities.</a:t>
            </a:r>
          </a:p>
          <a:p>
            <a:pPr>
              <a:spcAft>
                <a:spcPts val="600"/>
              </a:spcAft>
            </a:pPr>
            <a:r>
              <a:rPr lang="en-US" sz="1200" b="1"/>
              <a:t>Guide Progress</a:t>
            </a:r>
            <a:r>
              <a:rPr lang="en-US" sz="1200"/>
              <a:t> with ongoing </a:t>
            </a:r>
            <a:r>
              <a:rPr lang="en-US" sz="1200" b="1"/>
              <a:t>Coaching and Feedback</a:t>
            </a:r>
            <a:r>
              <a:rPr lang="en-US" sz="1200"/>
              <a:t>, and when needed, provide structured </a:t>
            </a:r>
            <a:r>
              <a:rPr lang="en-US" sz="1200" b="1"/>
              <a:t>Counseling or a Performance Improvement Plan (PIP)</a:t>
            </a:r>
            <a:r>
              <a:rPr lang="en-US" sz="1200"/>
              <a:t>. Without this support, performance issues go unaddressed, and development stalls.</a:t>
            </a:r>
          </a:p>
          <a:p>
            <a:r>
              <a:rPr lang="en-US" sz="1200" b="1"/>
              <a:t>Evaluate and Recognize Outcomes</a:t>
            </a:r>
            <a:r>
              <a:rPr lang="en-US" sz="1200"/>
              <a:t> through the </a:t>
            </a:r>
            <a:r>
              <a:rPr lang="en-US" sz="1200" b="1"/>
              <a:t>EPMS Review</a:t>
            </a:r>
            <a:r>
              <a:rPr lang="en-US" sz="1200"/>
              <a:t> and meaningful </a:t>
            </a:r>
            <a:r>
              <a:rPr lang="en-US" sz="1200" b="1"/>
              <a:t>Rewards and Recognition</a:t>
            </a:r>
            <a:r>
              <a:rPr lang="en-US" sz="1200"/>
              <a:t>. Without evaluation and appreciation, achievements go unnoticed, and motivation declines.</a:t>
            </a:r>
          </a:p>
          <a:p>
            <a:r>
              <a:rPr lang="en-US" sz="1200"/>
              <a:t>When one element is missing, the whole system falters—expectations become unclear, progress is unsupported, and results are either ignored or misjudged. Together, these components create a continuous, fair, and motivating performance cycle that drives individual and organizational success.</a:t>
            </a:r>
          </a:p>
        </p:txBody>
      </p:sp>
      <p:graphicFrame>
        <p:nvGraphicFramePr>
          <p:cNvPr id="13" name="Diagram 12">
            <a:extLst>
              <a:ext uri="{FF2B5EF4-FFF2-40B4-BE49-F238E27FC236}">
                <a16:creationId xmlns:a16="http://schemas.microsoft.com/office/drawing/2014/main" id="{99EBBE02-9CA1-6D14-971B-F0E8A091DEB7}"/>
              </a:ext>
            </a:extLst>
          </p:cNvPr>
          <p:cNvGraphicFramePr/>
          <p:nvPr>
            <p:extLst>
              <p:ext uri="{D42A27DB-BD31-4B8C-83A1-F6EECF244321}">
                <p14:modId xmlns:p14="http://schemas.microsoft.com/office/powerpoint/2010/main" val="265762376"/>
              </p:ext>
            </p:extLst>
          </p:nvPr>
        </p:nvGraphicFramePr>
        <p:xfrm>
          <a:off x="776143" y="6600866"/>
          <a:ext cx="5781675"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a:extLst>
              <a:ext uri="{FF2B5EF4-FFF2-40B4-BE49-F238E27FC236}">
                <a16:creationId xmlns:a16="http://schemas.microsoft.com/office/drawing/2014/main" id="{A477CC3D-34C4-39A9-8A27-FD9BA147DB24}"/>
              </a:ext>
            </a:extLst>
          </p:cNvPr>
          <p:cNvGraphicFramePr/>
          <p:nvPr>
            <p:extLst>
              <p:ext uri="{D42A27DB-BD31-4B8C-83A1-F6EECF244321}">
                <p14:modId xmlns:p14="http://schemas.microsoft.com/office/powerpoint/2010/main" val="3743712726"/>
              </p:ext>
            </p:extLst>
          </p:nvPr>
        </p:nvGraphicFramePr>
        <p:xfrm>
          <a:off x="-457200" y="3765368"/>
          <a:ext cx="4648200" cy="27099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Arrow: Right 14">
            <a:extLst>
              <a:ext uri="{FF2B5EF4-FFF2-40B4-BE49-F238E27FC236}">
                <a16:creationId xmlns:a16="http://schemas.microsoft.com/office/drawing/2014/main" id="{CED351A0-8588-B090-2B93-FFD4C2C730E4}"/>
              </a:ext>
            </a:extLst>
          </p:cNvPr>
          <p:cNvSpPr/>
          <p:nvPr/>
        </p:nvSpPr>
        <p:spPr>
          <a:xfrm>
            <a:off x="80818" y="7721006"/>
            <a:ext cx="1492882" cy="838200"/>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Looks back</a:t>
            </a:r>
          </a:p>
        </p:txBody>
      </p:sp>
      <p:sp>
        <p:nvSpPr>
          <p:cNvPr id="16" name="Arrow: Left 15">
            <a:extLst>
              <a:ext uri="{FF2B5EF4-FFF2-40B4-BE49-F238E27FC236}">
                <a16:creationId xmlns:a16="http://schemas.microsoft.com/office/drawing/2014/main" id="{A52EEBF0-AFD7-6738-CBDC-6AE2433360A0}"/>
              </a:ext>
            </a:extLst>
          </p:cNvPr>
          <p:cNvSpPr/>
          <p:nvPr/>
        </p:nvSpPr>
        <p:spPr>
          <a:xfrm>
            <a:off x="5795818" y="7781966"/>
            <a:ext cx="1828800" cy="838200"/>
          </a:xfrm>
          <a:prstGeom prst="lef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Looks forward</a:t>
            </a:r>
          </a:p>
        </p:txBody>
      </p:sp>
      <p:sp>
        <p:nvSpPr>
          <p:cNvPr id="20" name="TextBox 19">
            <a:extLst>
              <a:ext uri="{FF2B5EF4-FFF2-40B4-BE49-F238E27FC236}">
                <a16:creationId xmlns:a16="http://schemas.microsoft.com/office/drawing/2014/main" id="{764C702B-81E1-5E30-288D-C2C7A3165836}"/>
              </a:ext>
            </a:extLst>
          </p:cNvPr>
          <p:cNvSpPr txBox="1"/>
          <p:nvPr/>
        </p:nvSpPr>
        <p:spPr>
          <a:xfrm>
            <a:off x="3429000" y="4275024"/>
            <a:ext cx="4073093" cy="1634490"/>
          </a:xfrm>
          <a:prstGeom prst="round2DiagRect">
            <a:avLst/>
          </a:prstGeom>
          <a:solidFill>
            <a:schemeClr val="bg1">
              <a:lumMod val="95000"/>
            </a:schemeClr>
          </a:solidFill>
        </p:spPr>
        <p:txBody>
          <a:bodyPr wrap="square">
            <a:spAutoFit/>
          </a:bodyPr>
          <a:lstStyle/>
          <a:p>
            <a:r>
              <a:rPr lang="en-US"/>
              <a:t>"Performance starts with clarity. </a:t>
            </a:r>
          </a:p>
          <a:p>
            <a:r>
              <a:rPr lang="en-US"/>
              <a:t>When expectations are clear, performance can be managed—through support, feedback, and accountability—not assumed."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3758-88FF-C0CD-C761-8766C852BD0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61F29A0-4878-0158-E841-9E388555BF6D}"/>
              </a:ext>
            </a:extLst>
          </p:cNvPr>
          <p:cNvGrpSpPr/>
          <p:nvPr/>
        </p:nvGrpSpPr>
        <p:grpSpPr>
          <a:xfrm>
            <a:off x="0" y="0"/>
            <a:ext cx="7772400" cy="777240"/>
            <a:chOff x="0" y="0"/>
            <a:chExt cx="2709333" cy="270933"/>
          </a:xfrm>
        </p:grpSpPr>
        <p:sp>
          <p:nvSpPr>
            <p:cNvPr id="3" name="Freeform 3">
              <a:extLst>
                <a:ext uri="{FF2B5EF4-FFF2-40B4-BE49-F238E27FC236}">
                  <a16:creationId xmlns:a16="http://schemas.microsoft.com/office/drawing/2014/main" id="{13933B91-780F-5B1F-CCC5-56D75DEA5E1E}"/>
                </a:ext>
              </a:extLst>
            </p:cNvPr>
            <p:cNvSpPr/>
            <p:nvPr/>
          </p:nvSpPr>
          <p:spPr>
            <a:xfrm>
              <a:off x="0" y="0"/>
              <a:ext cx="2709333" cy="270933"/>
            </a:xfrm>
            <a:custGeom>
              <a:avLst/>
              <a:gdLst/>
              <a:ahLst/>
              <a:cxnLst/>
              <a:rect l="l" t="t" r="r" b="b"/>
              <a:pathLst>
                <a:path w="2709333" h="270933">
                  <a:moveTo>
                    <a:pt x="0" y="0"/>
                  </a:moveTo>
                  <a:lnTo>
                    <a:pt x="2709333" y="0"/>
                  </a:lnTo>
                  <a:lnTo>
                    <a:pt x="2709333" y="270933"/>
                  </a:lnTo>
                  <a:lnTo>
                    <a:pt x="0" y="270933"/>
                  </a:lnTo>
                  <a:close/>
                </a:path>
              </a:pathLst>
            </a:custGeom>
            <a:solidFill>
              <a:srgbClr val="73000A"/>
            </a:solidFill>
          </p:spPr>
          <p:txBody>
            <a:bodyPr/>
            <a:lstStyle/>
            <a:p>
              <a:endParaRPr lang="en-US"/>
            </a:p>
          </p:txBody>
        </p:sp>
        <p:sp>
          <p:nvSpPr>
            <p:cNvPr id="4" name="TextBox 4">
              <a:extLst>
                <a:ext uri="{FF2B5EF4-FFF2-40B4-BE49-F238E27FC236}">
                  <a16:creationId xmlns:a16="http://schemas.microsoft.com/office/drawing/2014/main" id="{1534DCB4-7DB8-2D1A-CBF4-333EC3918AD0}"/>
                </a:ext>
              </a:extLst>
            </p:cNvPr>
            <p:cNvSpPr txBox="1"/>
            <p:nvPr/>
          </p:nvSpPr>
          <p:spPr>
            <a:xfrm>
              <a:off x="0" y="-19050"/>
              <a:ext cx="2709333" cy="289983"/>
            </a:xfrm>
            <a:prstGeom prst="rect">
              <a:avLst/>
            </a:prstGeom>
          </p:spPr>
          <p:txBody>
            <a:bodyPr lIns="50800" tIns="50800" rIns="50800" bIns="50800" rtlCol="0" anchor="ctr"/>
            <a:lstStyle/>
            <a:p>
              <a:pPr algn="ctr">
                <a:lnSpc>
                  <a:spcPts val="1391"/>
                </a:lnSpc>
              </a:pPr>
              <a:endParaRPr/>
            </a:p>
          </p:txBody>
        </p:sp>
      </p:grpSp>
      <p:grpSp>
        <p:nvGrpSpPr>
          <p:cNvPr id="5" name="Group 5">
            <a:extLst>
              <a:ext uri="{FF2B5EF4-FFF2-40B4-BE49-F238E27FC236}">
                <a16:creationId xmlns:a16="http://schemas.microsoft.com/office/drawing/2014/main" id="{C3B6884C-57EC-F245-536F-23A0C869DFBC}"/>
              </a:ext>
            </a:extLst>
          </p:cNvPr>
          <p:cNvGrpSpPr/>
          <p:nvPr/>
        </p:nvGrpSpPr>
        <p:grpSpPr>
          <a:xfrm>
            <a:off x="0" y="777241"/>
            <a:ext cx="7772400" cy="1190694"/>
            <a:chOff x="0" y="0"/>
            <a:chExt cx="2709333" cy="595033"/>
          </a:xfrm>
        </p:grpSpPr>
        <p:sp>
          <p:nvSpPr>
            <p:cNvPr id="6" name="Freeform 6">
              <a:extLst>
                <a:ext uri="{FF2B5EF4-FFF2-40B4-BE49-F238E27FC236}">
                  <a16:creationId xmlns:a16="http://schemas.microsoft.com/office/drawing/2014/main" id="{A1DC919F-F7E6-F9B6-F049-EBE14B659B54}"/>
                </a:ext>
              </a:extLst>
            </p:cNvPr>
            <p:cNvSpPr/>
            <p:nvPr/>
          </p:nvSpPr>
          <p:spPr>
            <a:xfrm>
              <a:off x="0" y="0"/>
              <a:ext cx="2709333" cy="595033"/>
            </a:xfrm>
            <a:custGeom>
              <a:avLst/>
              <a:gdLst/>
              <a:ahLst/>
              <a:cxnLst/>
              <a:rect l="l" t="t" r="r" b="b"/>
              <a:pathLst>
                <a:path w="2709333" h="595033">
                  <a:moveTo>
                    <a:pt x="0" y="0"/>
                  </a:moveTo>
                  <a:lnTo>
                    <a:pt x="2709333" y="0"/>
                  </a:lnTo>
                  <a:lnTo>
                    <a:pt x="2709333" y="595033"/>
                  </a:lnTo>
                  <a:lnTo>
                    <a:pt x="0" y="595033"/>
                  </a:lnTo>
                  <a:close/>
                </a:path>
              </a:pathLst>
            </a:custGeom>
            <a:solidFill>
              <a:srgbClr val="F2F2F2"/>
            </a:solidFill>
          </p:spPr>
          <p:txBody>
            <a:bodyPr/>
            <a:lstStyle/>
            <a:p>
              <a:endParaRPr lang="en-US"/>
            </a:p>
          </p:txBody>
        </p:sp>
        <p:sp>
          <p:nvSpPr>
            <p:cNvPr id="7" name="TextBox 7">
              <a:extLst>
                <a:ext uri="{FF2B5EF4-FFF2-40B4-BE49-F238E27FC236}">
                  <a16:creationId xmlns:a16="http://schemas.microsoft.com/office/drawing/2014/main" id="{4797ED9E-F049-B6F5-D796-5B6AAD7A9287}"/>
                </a:ext>
              </a:extLst>
            </p:cNvPr>
            <p:cNvSpPr txBox="1"/>
            <p:nvPr/>
          </p:nvSpPr>
          <p:spPr>
            <a:xfrm>
              <a:off x="0" y="-19050"/>
              <a:ext cx="2709333" cy="614083"/>
            </a:xfrm>
            <a:prstGeom prst="rect">
              <a:avLst/>
            </a:prstGeom>
          </p:spPr>
          <p:txBody>
            <a:bodyPr lIns="50800" tIns="50800" rIns="50800" bIns="50800" rtlCol="0" anchor="ctr"/>
            <a:lstStyle/>
            <a:p>
              <a:pPr algn="ctr">
                <a:lnSpc>
                  <a:spcPts val="1391"/>
                </a:lnSpc>
              </a:pPr>
              <a:endParaRPr/>
            </a:p>
          </p:txBody>
        </p:sp>
      </p:grpSp>
      <p:sp>
        <p:nvSpPr>
          <p:cNvPr id="8" name="TextBox 8">
            <a:extLst>
              <a:ext uri="{FF2B5EF4-FFF2-40B4-BE49-F238E27FC236}">
                <a16:creationId xmlns:a16="http://schemas.microsoft.com/office/drawing/2014/main" id="{A8B20AE3-2EB1-C6B5-F56C-3EC2B93792E8}"/>
              </a:ext>
            </a:extLst>
          </p:cNvPr>
          <p:cNvSpPr txBox="1"/>
          <p:nvPr/>
        </p:nvSpPr>
        <p:spPr>
          <a:xfrm>
            <a:off x="233686" y="91123"/>
            <a:ext cx="7772400" cy="540533"/>
          </a:xfrm>
          <a:prstGeom prst="rect">
            <a:avLst/>
          </a:prstGeom>
        </p:spPr>
        <p:txBody>
          <a:bodyPr lIns="0" tIns="0" rIns="0" bIns="0" rtlCol="0" anchor="t">
            <a:spAutoFit/>
          </a:bodyPr>
          <a:lstStyle/>
          <a:p>
            <a:pPr algn="l">
              <a:lnSpc>
                <a:spcPts val="4480"/>
              </a:lnSpc>
            </a:pPr>
            <a:r>
              <a:rPr lang="en-US" sz="2400" b="1">
                <a:solidFill>
                  <a:srgbClr val="FFFFFF"/>
                </a:solidFill>
                <a:latin typeface="Berlingske Sans Bold"/>
                <a:ea typeface="Berlingske Sans Bold"/>
                <a:cs typeface="Berlingske Sans Bold"/>
                <a:sym typeface="Berlingske Sans Bold"/>
              </a:rPr>
              <a:t>EPMS-EVALUATION PROCESS</a:t>
            </a:r>
            <a:endParaRPr lang="en-US" sz="3200" b="1">
              <a:solidFill>
                <a:srgbClr val="FFFFFF"/>
              </a:solidFill>
              <a:latin typeface="Berlingske Sans Bold"/>
              <a:ea typeface="Berlingske Sans Bold"/>
              <a:cs typeface="Berlingske Sans Bold"/>
              <a:sym typeface="Berlingske Sans Bold"/>
            </a:endParaRPr>
          </a:p>
        </p:txBody>
      </p:sp>
      <p:sp>
        <p:nvSpPr>
          <p:cNvPr id="9" name="TextBox 9">
            <a:extLst>
              <a:ext uri="{FF2B5EF4-FFF2-40B4-BE49-F238E27FC236}">
                <a16:creationId xmlns:a16="http://schemas.microsoft.com/office/drawing/2014/main" id="{B6C8C461-415F-7CA7-4A32-3FD79951B142}"/>
              </a:ext>
            </a:extLst>
          </p:cNvPr>
          <p:cNvSpPr txBox="1"/>
          <p:nvPr/>
        </p:nvSpPr>
        <p:spPr>
          <a:xfrm>
            <a:off x="233686" y="1077035"/>
            <a:ext cx="7295887" cy="923330"/>
          </a:xfrm>
          <a:prstGeom prst="rect">
            <a:avLst/>
          </a:prstGeom>
        </p:spPr>
        <p:txBody>
          <a:bodyPr lIns="0" tIns="0" rIns="0" bIns="0" rtlCol="0" anchor="t">
            <a:spAutoFit/>
          </a:bodyPr>
          <a:lstStyle/>
          <a:p>
            <a:r>
              <a:rPr lang="en-US" sz="1200" dirty="0"/>
              <a:t>Formally assesses the employee’s performance against previously agreed-upon success criteria communicated through the EPMS-Planning Stage using the EPMS tool: </a:t>
            </a:r>
          </a:p>
          <a:p>
            <a:pPr fontAlgn="base"/>
            <a:r>
              <a:rPr lang="en-US" sz="1100" u="sng" dirty="0">
                <a:hlinkClick r:id="rId2"/>
              </a:rPr>
              <a:t>Employee Performance Management System (EPMS) Form</a:t>
            </a:r>
            <a:r>
              <a:rPr lang="en-US" sz="1100" dirty="0"/>
              <a:t>​</a:t>
            </a:r>
          </a:p>
          <a:p>
            <a:pPr fontAlgn="base"/>
            <a:r>
              <a:rPr lang="en-US" sz="1100" u="sng" dirty="0">
                <a:hlinkClick r:id="rId3"/>
              </a:rPr>
              <a:t>Performance Feedback Assessment for Non-Covered Employees </a:t>
            </a:r>
            <a:r>
              <a:rPr lang="en-US" sz="1100" dirty="0"/>
              <a:t>Form</a:t>
            </a:r>
          </a:p>
          <a:p>
            <a:endParaRPr lang="en-US" sz="1200" dirty="0"/>
          </a:p>
        </p:txBody>
      </p:sp>
      <p:sp>
        <p:nvSpPr>
          <p:cNvPr id="10" name="TextBox 10">
            <a:extLst>
              <a:ext uri="{FF2B5EF4-FFF2-40B4-BE49-F238E27FC236}">
                <a16:creationId xmlns:a16="http://schemas.microsoft.com/office/drawing/2014/main" id="{CC7A11A8-F198-2584-B6A2-9EFC1F33CABE}"/>
              </a:ext>
            </a:extLst>
          </p:cNvPr>
          <p:cNvSpPr txBox="1"/>
          <p:nvPr/>
        </p:nvSpPr>
        <p:spPr>
          <a:xfrm>
            <a:off x="233686" y="784225"/>
            <a:ext cx="7517686" cy="358775"/>
          </a:xfrm>
          <a:prstGeom prst="rect">
            <a:avLst/>
          </a:prstGeom>
        </p:spPr>
        <p:txBody>
          <a:bodyPr lIns="0" tIns="0" rIns="0" bIns="0" rtlCol="0" anchor="t">
            <a:spAutoFit/>
          </a:bodyPr>
          <a:lstStyle/>
          <a:p>
            <a:pPr algn="l">
              <a:lnSpc>
                <a:spcPts val="2800"/>
              </a:lnSpc>
            </a:pPr>
            <a:r>
              <a:rPr lang="en-US" sz="2000" b="1">
                <a:solidFill>
                  <a:srgbClr val="1F414D"/>
                </a:solidFill>
                <a:latin typeface="Berlingske Sans Bold"/>
                <a:ea typeface="Berlingske Sans Bold"/>
                <a:cs typeface="Berlingske Sans Bold"/>
                <a:sym typeface="Berlingske Sans Bold"/>
              </a:rPr>
              <a:t>EVALUATE PERFORAMANCE AND LOOK BACK</a:t>
            </a:r>
          </a:p>
        </p:txBody>
      </p:sp>
      <p:sp>
        <p:nvSpPr>
          <p:cNvPr id="11" name="TextBox 11">
            <a:extLst>
              <a:ext uri="{FF2B5EF4-FFF2-40B4-BE49-F238E27FC236}">
                <a16:creationId xmlns:a16="http://schemas.microsoft.com/office/drawing/2014/main" id="{A0C22C70-E6A4-2076-08E9-7059DF97C1AB}"/>
              </a:ext>
            </a:extLst>
          </p:cNvPr>
          <p:cNvSpPr txBox="1"/>
          <p:nvPr/>
        </p:nvSpPr>
        <p:spPr>
          <a:xfrm>
            <a:off x="212904" y="2003440"/>
            <a:ext cx="7517686" cy="358775"/>
          </a:xfrm>
          <a:prstGeom prst="rect">
            <a:avLst/>
          </a:prstGeom>
        </p:spPr>
        <p:txBody>
          <a:bodyPr lIns="0" tIns="0" rIns="0" bIns="0" rtlCol="0" anchor="t">
            <a:spAutoFit/>
          </a:bodyPr>
          <a:lstStyle/>
          <a:p>
            <a:pPr algn="l">
              <a:lnSpc>
                <a:spcPts val="2800"/>
              </a:lnSpc>
            </a:pPr>
            <a:r>
              <a:rPr lang="en-US" sz="2000" b="1" dirty="0">
                <a:solidFill>
                  <a:srgbClr val="1F414D"/>
                </a:solidFill>
                <a:latin typeface="Berlingske Sans Bold"/>
                <a:ea typeface="Berlingske Sans Bold"/>
                <a:cs typeface="Berlingske Sans Bold"/>
                <a:sym typeface="Berlingske Sans Bold"/>
              </a:rPr>
              <a:t>WHEN TO COMPLETE</a:t>
            </a:r>
          </a:p>
        </p:txBody>
      </p:sp>
      <p:sp>
        <p:nvSpPr>
          <p:cNvPr id="12" name="TextBox 12">
            <a:extLst>
              <a:ext uri="{FF2B5EF4-FFF2-40B4-BE49-F238E27FC236}">
                <a16:creationId xmlns:a16="http://schemas.microsoft.com/office/drawing/2014/main" id="{E41861E0-329A-ED2C-8FA0-BCDE345B8383}"/>
              </a:ext>
            </a:extLst>
          </p:cNvPr>
          <p:cNvSpPr txBox="1"/>
          <p:nvPr/>
        </p:nvSpPr>
        <p:spPr>
          <a:xfrm>
            <a:off x="233686" y="2353285"/>
            <a:ext cx="7360786" cy="923330"/>
          </a:xfrm>
          <a:prstGeom prst="rect">
            <a:avLst/>
          </a:prstGeom>
        </p:spPr>
        <p:txBody>
          <a:bodyPr wrap="square" lIns="0" tIns="0" rIns="0" bIns="0" rtlCol="0" anchor="t">
            <a:spAutoFit/>
          </a:bodyPr>
          <a:lstStyle/>
          <a:p>
            <a:pPr marL="171450" lvl="0" indent="-171450">
              <a:buFont typeface="Arial" panose="020B0604020202020204" pitchFamily="34" charset="0"/>
              <a:buChar char="•"/>
            </a:pPr>
            <a:r>
              <a:rPr lang="en-US" sz="1200" dirty="0"/>
              <a:t>Must be completed at the end of the rating period or the employee receives a "successful by default."</a:t>
            </a:r>
          </a:p>
          <a:p>
            <a:pPr marL="171450" lvl="0" indent="-171450">
              <a:buFont typeface="Arial" panose="020B0604020202020204" pitchFamily="34" charset="0"/>
              <a:buChar char="•"/>
            </a:pPr>
            <a:r>
              <a:rPr lang="en-US" sz="1200" dirty="0"/>
              <a:t>Probationary: 1 year from the hire date unless prior state service. Submit up to 30 days early.</a:t>
            </a:r>
          </a:p>
          <a:p>
            <a:pPr marL="171450" lvl="0" indent="-171450">
              <a:buFont typeface="Arial" panose="020B0604020202020204" pitchFamily="34" charset="0"/>
              <a:buChar char="•"/>
            </a:pPr>
            <a:r>
              <a:rPr lang="en-US" sz="1200" dirty="0"/>
              <a:t>Short-Year Review: for employees transitioning to a Universal Review Date (URD) and less than 12 months</a:t>
            </a:r>
          </a:p>
          <a:p>
            <a:pPr marL="171450" lvl="0" indent="-171450">
              <a:buFont typeface="Arial" panose="020B0604020202020204" pitchFamily="34" charset="0"/>
              <a:buChar char="•"/>
            </a:pPr>
            <a:r>
              <a:rPr lang="en-US" sz="1200" dirty="0"/>
              <a:t>Universal Review Date (URD): Performance rated annually based on designated URD (2/1, 5/1, 8/1, 11/1). May submit up to 90 days early.</a:t>
            </a:r>
            <a:endParaRPr lang="en-US" dirty="0"/>
          </a:p>
        </p:txBody>
      </p:sp>
      <p:grpSp>
        <p:nvGrpSpPr>
          <p:cNvPr id="13" name="Group 13">
            <a:extLst>
              <a:ext uri="{FF2B5EF4-FFF2-40B4-BE49-F238E27FC236}">
                <a16:creationId xmlns:a16="http://schemas.microsoft.com/office/drawing/2014/main" id="{7FDC1C12-ABDA-D3B2-DD2D-829F07DFAC54}"/>
              </a:ext>
            </a:extLst>
          </p:cNvPr>
          <p:cNvGrpSpPr/>
          <p:nvPr/>
        </p:nvGrpSpPr>
        <p:grpSpPr>
          <a:xfrm>
            <a:off x="0" y="3388869"/>
            <a:ext cx="7772400" cy="4139748"/>
            <a:chOff x="0" y="0"/>
            <a:chExt cx="2709333" cy="1842703"/>
          </a:xfrm>
        </p:grpSpPr>
        <p:sp>
          <p:nvSpPr>
            <p:cNvPr id="14" name="Freeform 14">
              <a:extLst>
                <a:ext uri="{FF2B5EF4-FFF2-40B4-BE49-F238E27FC236}">
                  <a16:creationId xmlns:a16="http://schemas.microsoft.com/office/drawing/2014/main" id="{56915556-70AE-2848-6C0B-852F0407CD89}"/>
                </a:ext>
              </a:extLst>
            </p:cNvPr>
            <p:cNvSpPr/>
            <p:nvPr/>
          </p:nvSpPr>
          <p:spPr>
            <a:xfrm>
              <a:off x="0" y="0"/>
              <a:ext cx="2709333" cy="1842703"/>
            </a:xfrm>
            <a:custGeom>
              <a:avLst/>
              <a:gdLst/>
              <a:ahLst/>
              <a:cxnLst/>
              <a:rect l="l" t="t" r="r" b="b"/>
              <a:pathLst>
                <a:path w="2709333" h="1842703">
                  <a:moveTo>
                    <a:pt x="0" y="0"/>
                  </a:moveTo>
                  <a:lnTo>
                    <a:pt x="2709333" y="0"/>
                  </a:lnTo>
                  <a:lnTo>
                    <a:pt x="2709333" y="1842703"/>
                  </a:lnTo>
                  <a:lnTo>
                    <a:pt x="0" y="1842703"/>
                  </a:lnTo>
                  <a:close/>
                </a:path>
              </a:pathLst>
            </a:custGeom>
            <a:solidFill>
              <a:srgbClr val="F2F2F2"/>
            </a:solidFill>
          </p:spPr>
          <p:txBody>
            <a:bodyPr/>
            <a:lstStyle/>
            <a:p>
              <a:endParaRPr lang="en-US"/>
            </a:p>
          </p:txBody>
        </p:sp>
        <p:sp>
          <p:nvSpPr>
            <p:cNvPr id="15" name="TextBox 15">
              <a:extLst>
                <a:ext uri="{FF2B5EF4-FFF2-40B4-BE49-F238E27FC236}">
                  <a16:creationId xmlns:a16="http://schemas.microsoft.com/office/drawing/2014/main" id="{4E69A906-2F94-9D55-D092-53672A0C53B5}"/>
                </a:ext>
              </a:extLst>
            </p:cNvPr>
            <p:cNvSpPr txBox="1"/>
            <p:nvPr/>
          </p:nvSpPr>
          <p:spPr>
            <a:xfrm>
              <a:off x="0" y="-19050"/>
              <a:ext cx="2709333" cy="1861753"/>
            </a:xfrm>
            <a:prstGeom prst="rect">
              <a:avLst/>
            </a:prstGeom>
          </p:spPr>
          <p:txBody>
            <a:bodyPr lIns="50800" tIns="50800" rIns="50800" bIns="50800" rtlCol="0" anchor="ctr"/>
            <a:lstStyle/>
            <a:p>
              <a:pPr algn="ctr">
                <a:lnSpc>
                  <a:spcPts val="1391"/>
                </a:lnSpc>
              </a:pPr>
              <a:endParaRPr/>
            </a:p>
          </p:txBody>
        </p:sp>
      </p:grpSp>
      <p:sp>
        <p:nvSpPr>
          <p:cNvPr id="16" name="TextBox 16">
            <a:extLst>
              <a:ext uri="{FF2B5EF4-FFF2-40B4-BE49-F238E27FC236}">
                <a16:creationId xmlns:a16="http://schemas.microsoft.com/office/drawing/2014/main" id="{0DCC6281-CC01-102C-53E9-5B47DB4B9EBF}"/>
              </a:ext>
            </a:extLst>
          </p:cNvPr>
          <p:cNvSpPr txBox="1"/>
          <p:nvPr/>
        </p:nvSpPr>
        <p:spPr>
          <a:xfrm>
            <a:off x="181386" y="3465069"/>
            <a:ext cx="7517686" cy="358775"/>
          </a:xfrm>
          <a:prstGeom prst="rect">
            <a:avLst/>
          </a:prstGeom>
        </p:spPr>
        <p:txBody>
          <a:bodyPr lIns="0" tIns="0" rIns="0" bIns="0" rtlCol="0" anchor="t">
            <a:spAutoFit/>
          </a:bodyPr>
          <a:lstStyle/>
          <a:p>
            <a:pPr algn="l">
              <a:lnSpc>
                <a:spcPts val="2800"/>
              </a:lnSpc>
            </a:pPr>
            <a:r>
              <a:rPr lang="en-US" sz="2000" b="1">
                <a:solidFill>
                  <a:srgbClr val="1F414D"/>
                </a:solidFill>
                <a:latin typeface="Berlingske Sans Bold"/>
                <a:ea typeface="Berlingske Sans Bold"/>
                <a:cs typeface="Berlingske Sans Bold"/>
                <a:sym typeface="Berlingske Sans Bold"/>
              </a:rPr>
              <a:t>HOW: COMPLETE AND DELIVER THE REVIEW</a:t>
            </a:r>
          </a:p>
        </p:txBody>
      </p:sp>
      <p:sp>
        <p:nvSpPr>
          <p:cNvPr id="19" name="TextBox 19">
            <a:extLst>
              <a:ext uri="{FF2B5EF4-FFF2-40B4-BE49-F238E27FC236}">
                <a16:creationId xmlns:a16="http://schemas.microsoft.com/office/drawing/2014/main" id="{7611AB19-A0AB-446E-129B-1EB8E2DBDDAF}"/>
              </a:ext>
            </a:extLst>
          </p:cNvPr>
          <p:cNvSpPr txBox="1"/>
          <p:nvPr/>
        </p:nvSpPr>
        <p:spPr>
          <a:xfrm>
            <a:off x="181386" y="3836706"/>
            <a:ext cx="7413086" cy="3600986"/>
          </a:xfrm>
          <a:prstGeom prst="rect">
            <a:avLst/>
          </a:prstGeom>
        </p:spPr>
        <p:txBody>
          <a:bodyPr lIns="0" tIns="0" rIns="0" bIns="0" rtlCol="0" anchor="t">
            <a:spAutoFit/>
          </a:bodyPr>
          <a:lstStyle/>
          <a:p>
            <a:pPr>
              <a:spcAft>
                <a:spcPts val="600"/>
              </a:spcAft>
            </a:pPr>
            <a:r>
              <a:rPr lang="en-US" sz="1200" b="1" dirty="0"/>
              <a:t>Job Duties  / Performance Objectives with Success Criteria:</a:t>
            </a:r>
            <a:r>
              <a:rPr lang="en-US" sz="1200" dirty="0"/>
              <a:t> Use documentation and feedback collected throughout the review period to rate each duty accurately. Then, provide a concise explanation of the rating in the </a:t>
            </a:r>
            <a:r>
              <a:rPr lang="en-US" sz="1200" i="1" dirty="0"/>
              <a:t>Actual Performance</a:t>
            </a:r>
            <a:r>
              <a:rPr lang="en-US" sz="1200" dirty="0"/>
              <a:t> sections of each job duty/performance objective. This approach supports fair and consistent evaluations and helps reduce common rating errors. </a:t>
            </a:r>
          </a:p>
          <a:p>
            <a:r>
              <a:rPr lang="en-US" sz="1200" b="1" dirty="0"/>
              <a:t>Ratings:</a:t>
            </a:r>
          </a:p>
          <a:p>
            <a:pPr lvl="1"/>
            <a:r>
              <a:rPr lang="en-US" sz="1200" dirty="0"/>
              <a:t>Exceptional (2.5 – 3.0): Consistently exceeds success criteria</a:t>
            </a:r>
          </a:p>
          <a:p>
            <a:pPr lvl="1"/>
            <a:r>
              <a:rPr lang="en-US" sz="1200" dirty="0"/>
              <a:t>Successful (1.5 – 2.4): Meets success criteria</a:t>
            </a:r>
          </a:p>
          <a:p>
            <a:pPr lvl="1">
              <a:spcAft>
                <a:spcPts val="600"/>
              </a:spcAft>
            </a:pPr>
            <a:r>
              <a:rPr lang="en-US" sz="1200" dirty="0"/>
              <a:t>Unsuccessful (1.0 – 1.4): Fails to meet success criteria (must be preceded by counseling and documented opportunity to improve; consult Employee Relations first)</a:t>
            </a:r>
          </a:p>
          <a:p>
            <a:pPr>
              <a:spcAft>
                <a:spcPts val="600"/>
              </a:spcAft>
            </a:pPr>
            <a:r>
              <a:rPr lang="en-US" sz="1200" b="1" dirty="0"/>
              <a:t>Performance Characteristics</a:t>
            </a:r>
            <a:r>
              <a:rPr lang="en-US" sz="1200" dirty="0"/>
              <a:t> rated as Successful or Unsuccessful (not weighted in the final rating)</a:t>
            </a:r>
          </a:p>
          <a:p>
            <a:pPr>
              <a:spcAft>
                <a:spcPts val="600"/>
              </a:spcAft>
            </a:pPr>
            <a:r>
              <a:rPr lang="en-US" sz="1200" b="1" dirty="0"/>
              <a:t>Text Boxes: </a:t>
            </a:r>
          </a:p>
          <a:p>
            <a:pPr marL="628650" lvl="1" indent="-171450">
              <a:spcAft>
                <a:spcPts val="600"/>
              </a:spcAft>
              <a:buFont typeface="Arial" panose="020B0604020202020204" pitchFamily="34" charset="0"/>
              <a:buChar char="•"/>
            </a:pPr>
            <a:r>
              <a:rPr lang="en-US" sz="1200" b="1" dirty="0"/>
              <a:t>Optional: </a:t>
            </a:r>
            <a:r>
              <a:rPr lang="en-US" sz="1200" dirty="0"/>
              <a:t>Comments on overall rating</a:t>
            </a:r>
          </a:p>
          <a:p>
            <a:pPr marL="628650" lvl="1" indent="-171450">
              <a:spcAft>
                <a:spcPts val="600"/>
              </a:spcAft>
              <a:buFont typeface="Arial" panose="020B0604020202020204" pitchFamily="34" charset="0"/>
              <a:buChar char="•"/>
            </a:pPr>
            <a:r>
              <a:rPr lang="en-US" sz="1200" b="1" dirty="0"/>
              <a:t>Required</a:t>
            </a:r>
            <a:r>
              <a:rPr lang="en-US" sz="1200" dirty="0"/>
              <a:t>: Summary of strengths, areas for improvement, and recommended development actions</a:t>
            </a:r>
          </a:p>
          <a:p>
            <a:pPr lvl="0"/>
            <a:r>
              <a:rPr lang="en-US" sz="1200" b="1" dirty="0"/>
              <a:t>Weights: </a:t>
            </a:r>
            <a:r>
              <a:rPr lang="en-US" sz="1200" dirty="0"/>
              <a:t>Assign weights to each duty and objective (total = 100%)</a:t>
            </a:r>
          </a:p>
          <a:p>
            <a:pPr lvl="0"/>
            <a:endParaRPr lang="en-US" sz="1200" dirty="0"/>
          </a:p>
          <a:p>
            <a:r>
              <a:rPr lang="en-US" sz="1200" i="1" dirty="0">
                <a:solidFill>
                  <a:schemeClr val="accent2"/>
                </a:solidFill>
              </a:rPr>
              <a:t>If the evaluation is not completed by the required deadline, the employee will automatically receive a default rating of “Successful by Default.”</a:t>
            </a:r>
            <a:r>
              <a:rPr lang="en-US" sz="1200" dirty="0"/>
              <a:t> </a:t>
            </a:r>
          </a:p>
        </p:txBody>
      </p:sp>
      <p:sp>
        <p:nvSpPr>
          <p:cNvPr id="23" name="TextBox 22">
            <a:extLst>
              <a:ext uri="{FF2B5EF4-FFF2-40B4-BE49-F238E27FC236}">
                <a16:creationId xmlns:a16="http://schemas.microsoft.com/office/drawing/2014/main" id="{6FD06184-23C3-56FA-1FA7-950CC8FE0C62}"/>
              </a:ext>
            </a:extLst>
          </p:cNvPr>
          <p:cNvSpPr txBox="1"/>
          <p:nvPr/>
        </p:nvSpPr>
        <p:spPr>
          <a:xfrm>
            <a:off x="181386" y="7905174"/>
            <a:ext cx="7320383" cy="2062103"/>
          </a:xfrm>
          <a:prstGeom prst="rect">
            <a:avLst/>
          </a:prstGeom>
          <a:noFill/>
        </p:spPr>
        <p:txBody>
          <a:bodyPr wrap="square" rtlCol="0">
            <a:spAutoFit/>
          </a:bodyPr>
          <a:lstStyle/>
          <a:p>
            <a:pPr marL="171450" indent="-171450">
              <a:spcAft>
                <a:spcPts val="300"/>
              </a:spcAft>
              <a:buFont typeface="Arial" panose="020B0604020202020204" pitchFamily="34" charset="0"/>
              <a:buChar char="•"/>
            </a:pPr>
            <a:r>
              <a:rPr lang="en-US" sz="1200" b="1" dirty="0"/>
              <a:t>Schedule a private, dedicated meeting </a:t>
            </a:r>
            <a:r>
              <a:rPr lang="en-US" sz="1200" dirty="0"/>
              <a:t>to review evaluation and ratings</a:t>
            </a:r>
          </a:p>
          <a:p>
            <a:pPr marL="171450" indent="-171450">
              <a:spcAft>
                <a:spcPts val="300"/>
              </a:spcAft>
              <a:buFont typeface="Arial" panose="020B0604020202020204" pitchFamily="34" charset="0"/>
              <a:buChar char="•"/>
            </a:pPr>
            <a:r>
              <a:rPr lang="en-US" sz="1200" b="1" dirty="0"/>
              <a:t>Refer back to goals and expectations</a:t>
            </a:r>
            <a:r>
              <a:rPr lang="en-US" sz="1200" dirty="0"/>
              <a:t> set during the Planning Stage.</a:t>
            </a:r>
          </a:p>
          <a:p>
            <a:pPr marL="171450" indent="-171450">
              <a:spcAft>
                <a:spcPts val="300"/>
              </a:spcAft>
              <a:buFont typeface="Arial" panose="020B0604020202020204" pitchFamily="34" charset="0"/>
              <a:buChar char="•"/>
            </a:pPr>
            <a:r>
              <a:rPr lang="en-US" sz="1200" b="1" dirty="0"/>
              <a:t>Use evidence, not assumptions.</a:t>
            </a:r>
            <a:r>
              <a:rPr lang="en-US" sz="1200" dirty="0"/>
              <a:t> Base ratings on observable behaviors and documented outcomes.</a:t>
            </a:r>
          </a:p>
          <a:p>
            <a:pPr marL="171450" indent="-171450">
              <a:spcAft>
                <a:spcPts val="300"/>
              </a:spcAft>
              <a:buFont typeface="Arial" panose="020B0604020202020204" pitchFamily="34" charset="0"/>
              <a:buChar char="•"/>
            </a:pPr>
            <a:r>
              <a:rPr lang="en-US" sz="1200" b="1" dirty="0"/>
              <a:t>Focus on the whole picture.</a:t>
            </a:r>
            <a:r>
              <a:rPr lang="en-US" sz="1200" dirty="0"/>
              <a:t> Consider consistency, progress, and impact—not just isolated wins or missteps.</a:t>
            </a:r>
          </a:p>
          <a:p>
            <a:pPr marL="171450" indent="-171450">
              <a:spcAft>
                <a:spcPts val="300"/>
              </a:spcAft>
              <a:buFont typeface="Arial" panose="020B0604020202020204" pitchFamily="34" charset="0"/>
              <a:buChar char="•"/>
            </a:pPr>
            <a:r>
              <a:rPr lang="en-US" sz="1200" b="1" dirty="0"/>
              <a:t>Be fair and objective.</a:t>
            </a:r>
            <a:r>
              <a:rPr lang="en-US" sz="1200" dirty="0"/>
              <a:t> Avoid bias, favoritism, or inflated ratings.</a:t>
            </a:r>
          </a:p>
          <a:p>
            <a:pPr marL="171450" indent="-171450">
              <a:spcAft>
                <a:spcPts val="300"/>
              </a:spcAft>
              <a:buFont typeface="Arial" panose="020B0604020202020204" pitchFamily="34" charset="0"/>
              <a:buChar char="•"/>
            </a:pPr>
            <a:r>
              <a:rPr lang="en-US" sz="1200" b="1" dirty="0"/>
              <a:t>No surprises.</a:t>
            </a:r>
            <a:r>
              <a:rPr lang="en-US" sz="1200" dirty="0"/>
              <a:t> Feedback should be ongoing throughout the year — the evaluation is a summary, </a:t>
            </a:r>
            <a:r>
              <a:rPr lang="en-US" sz="1200" u="sng" dirty="0"/>
              <a:t>not a reveal</a:t>
            </a:r>
            <a:r>
              <a:rPr lang="en-US" sz="1200" dirty="0"/>
              <a:t>.</a:t>
            </a:r>
          </a:p>
          <a:p>
            <a:pPr marL="171450" indent="-171450">
              <a:spcAft>
                <a:spcPts val="300"/>
              </a:spcAft>
              <a:buFont typeface="Arial" panose="020B0604020202020204" pitchFamily="34" charset="0"/>
              <a:buChar char="•"/>
            </a:pPr>
            <a:r>
              <a:rPr lang="en-US" sz="1200" b="1" dirty="0"/>
              <a:t>Recognize contributions.</a:t>
            </a:r>
            <a:r>
              <a:rPr lang="en-US" sz="1200" dirty="0"/>
              <a:t> Acknowledge strengths, growth, and outcomes.</a:t>
            </a:r>
          </a:p>
          <a:p>
            <a:pPr marL="171450" indent="-171450">
              <a:spcAft>
                <a:spcPts val="300"/>
              </a:spcAft>
              <a:buFont typeface="Arial" panose="020B0604020202020204" pitchFamily="34" charset="0"/>
              <a:buChar char="•"/>
            </a:pPr>
            <a:r>
              <a:rPr lang="en-US" sz="1200" b="1" dirty="0"/>
              <a:t>Prepare to discuss development.</a:t>
            </a:r>
            <a:r>
              <a:rPr lang="en-US" sz="1200" dirty="0"/>
              <a:t> Use the review to set the stage for future success.</a:t>
            </a:r>
          </a:p>
          <a:p>
            <a:pPr marL="171450" indent="-171450">
              <a:spcAft>
                <a:spcPts val="300"/>
              </a:spcAft>
              <a:buFont typeface="Arial" panose="020B0604020202020204" pitchFamily="34" charset="0"/>
              <a:buChar char="•"/>
            </a:pPr>
            <a:r>
              <a:rPr lang="en-US" sz="1200" b="1" dirty="0"/>
              <a:t>Invite employee input/reflection</a:t>
            </a:r>
            <a:endParaRPr lang="en-US" dirty="0"/>
          </a:p>
        </p:txBody>
      </p:sp>
      <p:sp>
        <p:nvSpPr>
          <p:cNvPr id="24" name="TextBox 16">
            <a:extLst>
              <a:ext uri="{FF2B5EF4-FFF2-40B4-BE49-F238E27FC236}">
                <a16:creationId xmlns:a16="http://schemas.microsoft.com/office/drawing/2014/main" id="{F5742F03-C616-DE84-CA8A-2DFFC2C62C70}"/>
              </a:ext>
            </a:extLst>
          </p:cNvPr>
          <p:cNvSpPr txBox="1"/>
          <p:nvPr/>
        </p:nvSpPr>
        <p:spPr>
          <a:xfrm>
            <a:off x="212904" y="7561892"/>
            <a:ext cx="7517686" cy="307777"/>
          </a:xfrm>
          <a:prstGeom prst="rect">
            <a:avLst/>
          </a:prstGeom>
        </p:spPr>
        <p:txBody>
          <a:bodyPr lIns="0" tIns="0" rIns="0" bIns="0" rtlCol="0" anchor="t">
            <a:spAutoFit/>
          </a:bodyPr>
          <a:lstStyle/>
          <a:p>
            <a:r>
              <a:rPr lang="en-US" sz="2000" b="1" dirty="0">
                <a:solidFill>
                  <a:srgbClr val="1F414D"/>
                </a:solidFill>
                <a:latin typeface="Berlingske Sans Bold"/>
              </a:rPr>
              <a:t>Best Practices</a:t>
            </a:r>
          </a:p>
        </p:txBody>
      </p:sp>
    </p:spTree>
    <p:extLst>
      <p:ext uri="{BB962C8B-B14F-4D97-AF65-F5344CB8AC3E}">
        <p14:creationId xmlns:p14="http://schemas.microsoft.com/office/powerpoint/2010/main" val="271509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ED537E5-3DBD-9571-27EB-1454007CE7AB}"/>
              </a:ext>
            </a:extLst>
          </p:cNvPr>
          <p:cNvGrpSpPr/>
          <p:nvPr/>
        </p:nvGrpSpPr>
        <p:grpSpPr>
          <a:xfrm>
            <a:off x="0" y="0"/>
            <a:ext cx="7772400" cy="777240"/>
            <a:chOff x="0" y="0"/>
            <a:chExt cx="2709333" cy="270933"/>
          </a:xfrm>
        </p:grpSpPr>
        <p:sp>
          <p:nvSpPr>
            <p:cNvPr id="3" name="Freeform 3">
              <a:extLst>
                <a:ext uri="{FF2B5EF4-FFF2-40B4-BE49-F238E27FC236}">
                  <a16:creationId xmlns:a16="http://schemas.microsoft.com/office/drawing/2014/main" id="{0BE24768-BA0D-A5F3-0223-E71E7F9461CD}"/>
                </a:ext>
              </a:extLst>
            </p:cNvPr>
            <p:cNvSpPr/>
            <p:nvPr/>
          </p:nvSpPr>
          <p:spPr>
            <a:xfrm>
              <a:off x="0" y="0"/>
              <a:ext cx="2709333" cy="270933"/>
            </a:xfrm>
            <a:custGeom>
              <a:avLst/>
              <a:gdLst/>
              <a:ahLst/>
              <a:cxnLst/>
              <a:rect l="l" t="t" r="r" b="b"/>
              <a:pathLst>
                <a:path w="2709333" h="270933">
                  <a:moveTo>
                    <a:pt x="0" y="0"/>
                  </a:moveTo>
                  <a:lnTo>
                    <a:pt x="2709333" y="0"/>
                  </a:lnTo>
                  <a:lnTo>
                    <a:pt x="2709333" y="270933"/>
                  </a:lnTo>
                  <a:lnTo>
                    <a:pt x="0" y="270933"/>
                  </a:lnTo>
                  <a:close/>
                </a:path>
              </a:pathLst>
            </a:custGeom>
            <a:solidFill>
              <a:srgbClr val="73000A"/>
            </a:solidFill>
          </p:spPr>
          <p:txBody>
            <a:bodyPr/>
            <a:lstStyle/>
            <a:p>
              <a:endParaRPr lang="en-US"/>
            </a:p>
          </p:txBody>
        </p:sp>
        <p:sp>
          <p:nvSpPr>
            <p:cNvPr id="4" name="TextBox 4">
              <a:extLst>
                <a:ext uri="{FF2B5EF4-FFF2-40B4-BE49-F238E27FC236}">
                  <a16:creationId xmlns:a16="http://schemas.microsoft.com/office/drawing/2014/main" id="{A7187070-A0F4-B8F2-201B-60FE00AFE27B}"/>
                </a:ext>
              </a:extLst>
            </p:cNvPr>
            <p:cNvSpPr txBox="1"/>
            <p:nvPr/>
          </p:nvSpPr>
          <p:spPr>
            <a:xfrm>
              <a:off x="0" y="-19050"/>
              <a:ext cx="2709333" cy="289983"/>
            </a:xfrm>
            <a:prstGeom prst="rect">
              <a:avLst/>
            </a:prstGeom>
          </p:spPr>
          <p:txBody>
            <a:bodyPr lIns="50800" tIns="50800" rIns="50800" bIns="50800" rtlCol="0" anchor="ctr"/>
            <a:lstStyle/>
            <a:p>
              <a:pPr algn="ctr">
                <a:lnSpc>
                  <a:spcPts val="1391"/>
                </a:lnSpc>
              </a:pPr>
              <a:endParaRPr/>
            </a:p>
          </p:txBody>
        </p:sp>
      </p:grpSp>
      <p:sp>
        <p:nvSpPr>
          <p:cNvPr id="5" name="TextBox 6">
            <a:extLst>
              <a:ext uri="{FF2B5EF4-FFF2-40B4-BE49-F238E27FC236}">
                <a16:creationId xmlns:a16="http://schemas.microsoft.com/office/drawing/2014/main" id="{0A2130D1-A6CF-180C-871B-235F7038E471}"/>
              </a:ext>
            </a:extLst>
          </p:cNvPr>
          <p:cNvSpPr txBox="1"/>
          <p:nvPr/>
        </p:nvSpPr>
        <p:spPr>
          <a:xfrm>
            <a:off x="233686" y="91123"/>
            <a:ext cx="7772400" cy="555921"/>
          </a:xfrm>
          <a:prstGeom prst="rect">
            <a:avLst/>
          </a:prstGeom>
        </p:spPr>
        <p:txBody>
          <a:bodyPr lIns="0" tIns="0" rIns="0" bIns="0" rtlCol="0" anchor="t">
            <a:spAutoFit/>
          </a:bodyPr>
          <a:lstStyle/>
          <a:p>
            <a:pPr algn="l">
              <a:lnSpc>
                <a:spcPts val="4480"/>
              </a:lnSpc>
            </a:pPr>
            <a:r>
              <a:rPr lang="en-US" sz="3200" b="1">
                <a:solidFill>
                  <a:srgbClr val="FFFFFF"/>
                </a:solidFill>
                <a:latin typeface="Berlingske Sans Bold"/>
                <a:ea typeface="Berlingske Sans Bold"/>
                <a:cs typeface="Berlingske Sans Bold"/>
                <a:sym typeface="Berlingske Sans Bold"/>
              </a:rPr>
              <a:t>SIGNATURES, ROUTING AND RETENTION</a:t>
            </a:r>
          </a:p>
        </p:txBody>
      </p:sp>
      <p:grpSp>
        <p:nvGrpSpPr>
          <p:cNvPr id="13" name="Group 5">
            <a:extLst>
              <a:ext uri="{FF2B5EF4-FFF2-40B4-BE49-F238E27FC236}">
                <a16:creationId xmlns:a16="http://schemas.microsoft.com/office/drawing/2014/main" id="{37FE8F1D-A890-DD21-E472-91FD0E43E4A5}"/>
              </a:ext>
            </a:extLst>
          </p:cNvPr>
          <p:cNvGrpSpPr/>
          <p:nvPr/>
        </p:nvGrpSpPr>
        <p:grpSpPr>
          <a:xfrm>
            <a:off x="0" y="777240"/>
            <a:ext cx="7772400" cy="2651760"/>
            <a:chOff x="0" y="0"/>
            <a:chExt cx="2709333" cy="595033"/>
          </a:xfrm>
        </p:grpSpPr>
        <p:sp>
          <p:nvSpPr>
            <p:cNvPr id="14" name="Freeform 6">
              <a:extLst>
                <a:ext uri="{FF2B5EF4-FFF2-40B4-BE49-F238E27FC236}">
                  <a16:creationId xmlns:a16="http://schemas.microsoft.com/office/drawing/2014/main" id="{463F015A-6E1B-D4F8-66F7-C628AF6B922A}"/>
                </a:ext>
              </a:extLst>
            </p:cNvPr>
            <p:cNvSpPr/>
            <p:nvPr/>
          </p:nvSpPr>
          <p:spPr>
            <a:xfrm>
              <a:off x="0" y="0"/>
              <a:ext cx="2709333" cy="595033"/>
            </a:xfrm>
            <a:custGeom>
              <a:avLst/>
              <a:gdLst/>
              <a:ahLst/>
              <a:cxnLst/>
              <a:rect l="l" t="t" r="r" b="b"/>
              <a:pathLst>
                <a:path w="2709333" h="595033">
                  <a:moveTo>
                    <a:pt x="0" y="0"/>
                  </a:moveTo>
                  <a:lnTo>
                    <a:pt x="2709333" y="0"/>
                  </a:lnTo>
                  <a:lnTo>
                    <a:pt x="2709333" y="595033"/>
                  </a:lnTo>
                  <a:lnTo>
                    <a:pt x="0" y="595033"/>
                  </a:lnTo>
                  <a:close/>
                </a:path>
              </a:pathLst>
            </a:custGeom>
            <a:solidFill>
              <a:srgbClr val="F2F2F2"/>
            </a:solidFill>
          </p:spPr>
          <p:txBody>
            <a:bodyPr/>
            <a:lstStyle/>
            <a:p>
              <a:endParaRPr lang="en-US"/>
            </a:p>
          </p:txBody>
        </p:sp>
        <p:sp>
          <p:nvSpPr>
            <p:cNvPr id="15" name="TextBox 7">
              <a:extLst>
                <a:ext uri="{FF2B5EF4-FFF2-40B4-BE49-F238E27FC236}">
                  <a16:creationId xmlns:a16="http://schemas.microsoft.com/office/drawing/2014/main" id="{997471F1-5A2D-0185-319E-8EB26B9AA5C1}"/>
                </a:ext>
              </a:extLst>
            </p:cNvPr>
            <p:cNvSpPr txBox="1"/>
            <p:nvPr/>
          </p:nvSpPr>
          <p:spPr>
            <a:xfrm>
              <a:off x="0" y="-19050"/>
              <a:ext cx="2709333" cy="614083"/>
            </a:xfrm>
            <a:prstGeom prst="rect">
              <a:avLst/>
            </a:prstGeom>
          </p:spPr>
          <p:txBody>
            <a:bodyPr lIns="50800" tIns="50800" rIns="50800" bIns="50800" rtlCol="0" anchor="ctr"/>
            <a:lstStyle/>
            <a:p>
              <a:pPr algn="ctr">
                <a:lnSpc>
                  <a:spcPts val="1391"/>
                </a:lnSpc>
              </a:pPr>
              <a:endParaRPr/>
            </a:p>
          </p:txBody>
        </p:sp>
      </p:grpSp>
      <p:sp>
        <p:nvSpPr>
          <p:cNvPr id="16" name="TextBox 9">
            <a:extLst>
              <a:ext uri="{FF2B5EF4-FFF2-40B4-BE49-F238E27FC236}">
                <a16:creationId xmlns:a16="http://schemas.microsoft.com/office/drawing/2014/main" id="{4945E31D-6723-38A0-CE71-99175861F2BF}"/>
              </a:ext>
            </a:extLst>
          </p:cNvPr>
          <p:cNvSpPr txBox="1"/>
          <p:nvPr/>
        </p:nvSpPr>
        <p:spPr>
          <a:xfrm>
            <a:off x="233686" y="1219200"/>
            <a:ext cx="7310114" cy="2123658"/>
          </a:xfrm>
          <a:prstGeom prst="rect">
            <a:avLst/>
          </a:prstGeom>
        </p:spPr>
        <p:txBody>
          <a:bodyPr wrap="square" lIns="0" tIns="0" rIns="0" bIns="0" rtlCol="0" anchor="t">
            <a:spAutoFit/>
          </a:bodyPr>
          <a:lstStyle/>
          <a:p>
            <a:pPr lvl="0"/>
            <a:r>
              <a:rPr lang="en-US" sz="1200" b="1"/>
              <a:t>Supervisor (Rater):</a:t>
            </a:r>
            <a:r>
              <a:rPr lang="en-US" sz="1200"/>
              <a:t> Completes and signs</a:t>
            </a:r>
          </a:p>
          <a:p>
            <a:pPr lvl="0"/>
            <a:r>
              <a:rPr lang="en-US" sz="1200" b="1"/>
              <a:t>Reviewer (Leader):</a:t>
            </a:r>
            <a:r>
              <a:rPr lang="en-US" sz="1200"/>
              <a:t> Reviews for completeness and signs; may include separate comments but cannot change ratings</a:t>
            </a:r>
          </a:p>
          <a:p>
            <a:pPr lvl="0"/>
            <a:r>
              <a:rPr lang="en-US" sz="1200" b="1"/>
              <a:t>Employee:</a:t>
            </a:r>
            <a:r>
              <a:rPr lang="en-US" sz="1200"/>
              <a:t> Signs to acknowledge discussion (not necessarily agreement)</a:t>
            </a:r>
          </a:p>
          <a:p>
            <a:pPr marL="171450" lvl="0" indent="-171450">
              <a:buFont typeface="Arial" panose="020B0604020202020204" pitchFamily="34" charset="0"/>
              <a:buChar char="•"/>
            </a:pPr>
            <a:r>
              <a:rPr lang="en-US" sz="1200"/>
              <a:t>May add comments or rebuttals</a:t>
            </a:r>
          </a:p>
          <a:p>
            <a:pPr marL="171450" lvl="0" indent="-171450">
              <a:buFont typeface="Arial" panose="020B0604020202020204" pitchFamily="34" charset="0"/>
              <a:buChar char="•"/>
            </a:pPr>
            <a:r>
              <a:rPr lang="en-US" sz="1200"/>
              <a:t>If refusing to sign, note refusal and involve a witness if possible</a:t>
            </a:r>
          </a:p>
          <a:p>
            <a:pPr marL="171450" lvl="0" indent="-171450">
              <a:buFont typeface="Arial" panose="020B0604020202020204" pitchFamily="34" charset="0"/>
              <a:buChar char="•"/>
            </a:pPr>
            <a:r>
              <a:rPr lang="en-US" sz="1200"/>
              <a:t>Wet signature or electronic signature is allowed  </a:t>
            </a:r>
          </a:p>
          <a:p>
            <a:endParaRPr lang="en-US" sz="1200" b="1"/>
          </a:p>
          <a:p>
            <a:r>
              <a:rPr lang="en-US" sz="1200" b="1"/>
              <a:t>Record Retention</a:t>
            </a:r>
            <a:r>
              <a:rPr lang="en-US" sz="1200"/>
              <a:t>: Provide a copy to the employee and retain documentation according to university policy. </a:t>
            </a:r>
          </a:p>
          <a:p>
            <a:r>
              <a:rPr lang="en-US" sz="1200"/>
              <a:t>Retain the </a:t>
            </a:r>
            <a:r>
              <a:rPr lang="en-US" sz="1200" u="sng"/>
              <a:t>Planning Stage locally.</a:t>
            </a:r>
            <a:r>
              <a:rPr lang="en-US" sz="1200"/>
              <a:t> </a:t>
            </a:r>
          </a:p>
          <a:p>
            <a:r>
              <a:rPr lang="en-US" sz="1200"/>
              <a:t>Route the </a:t>
            </a:r>
            <a:r>
              <a:rPr lang="en-US" sz="1200" u="sng"/>
              <a:t>Evaluation to the Division of HR</a:t>
            </a:r>
            <a:r>
              <a:rPr lang="en-US" sz="1200"/>
              <a:t> to scan and retain in the employee’s personnel file. </a:t>
            </a:r>
          </a:p>
          <a:p>
            <a:r>
              <a:rPr lang="en-US" sz="1200"/>
              <a:t>No changes may be made after being executed</a:t>
            </a:r>
            <a:r>
              <a:rPr lang="en-US"/>
              <a:t>.</a:t>
            </a:r>
          </a:p>
        </p:txBody>
      </p:sp>
      <p:sp>
        <p:nvSpPr>
          <p:cNvPr id="17" name="TextBox 10">
            <a:extLst>
              <a:ext uri="{FF2B5EF4-FFF2-40B4-BE49-F238E27FC236}">
                <a16:creationId xmlns:a16="http://schemas.microsoft.com/office/drawing/2014/main" id="{AF779334-DCE2-68D1-9639-6E76D6928022}"/>
              </a:ext>
            </a:extLst>
          </p:cNvPr>
          <p:cNvSpPr txBox="1"/>
          <p:nvPr/>
        </p:nvSpPr>
        <p:spPr>
          <a:xfrm>
            <a:off x="233686" y="860425"/>
            <a:ext cx="7517686" cy="358775"/>
          </a:xfrm>
          <a:prstGeom prst="rect">
            <a:avLst/>
          </a:prstGeom>
        </p:spPr>
        <p:txBody>
          <a:bodyPr lIns="0" tIns="0" rIns="0" bIns="0" rtlCol="0" anchor="t">
            <a:spAutoFit/>
          </a:bodyPr>
          <a:lstStyle/>
          <a:p>
            <a:pPr algn="l">
              <a:lnSpc>
                <a:spcPts val="2800"/>
              </a:lnSpc>
            </a:pPr>
            <a:r>
              <a:rPr lang="en-US" sz="2000" b="1">
                <a:solidFill>
                  <a:srgbClr val="1F414D"/>
                </a:solidFill>
                <a:latin typeface="Berlingske Sans Bold" panose="020B0604020202020204" charset="0"/>
                <a:ea typeface="Berlingske Sans Bold"/>
                <a:cs typeface="Berlingske Sans Bold"/>
                <a:sym typeface="Berlingske Sans Bold"/>
              </a:rPr>
              <a:t>EPMS-PLANNING STAGE and EVALUATION</a:t>
            </a:r>
          </a:p>
        </p:txBody>
      </p:sp>
      <p:sp>
        <p:nvSpPr>
          <p:cNvPr id="6" name="TextBox 10">
            <a:extLst>
              <a:ext uri="{FF2B5EF4-FFF2-40B4-BE49-F238E27FC236}">
                <a16:creationId xmlns:a16="http://schemas.microsoft.com/office/drawing/2014/main" id="{D3BCABFD-9BF2-AABA-26E8-6C07471101EE}"/>
              </a:ext>
            </a:extLst>
          </p:cNvPr>
          <p:cNvSpPr txBox="1"/>
          <p:nvPr/>
        </p:nvSpPr>
        <p:spPr>
          <a:xfrm>
            <a:off x="231143" y="3539951"/>
            <a:ext cx="7065572" cy="346249"/>
          </a:xfrm>
          <a:prstGeom prst="rect">
            <a:avLst/>
          </a:prstGeom>
        </p:spPr>
        <p:txBody>
          <a:bodyPr wrap="square" lIns="0" tIns="0" rIns="0" bIns="0" rtlCol="0" anchor="t">
            <a:spAutoFit/>
          </a:bodyPr>
          <a:lstStyle/>
          <a:p>
            <a:pPr algn="l">
              <a:lnSpc>
                <a:spcPts val="2800"/>
              </a:lnSpc>
            </a:pPr>
            <a:r>
              <a:rPr lang="en-US" sz="2000" b="1">
                <a:solidFill>
                  <a:srgbClr val="1F414D"/>
                </a:solidFill>
                <a:latin typeface="Berlingske Sans Bold" panose="020B0604020202020204" charset="0"/>
                <a:ea typeface="Berlingske Sans Bold"/>
                <a:cs typeface="Berlingske Sans Bold"/>
                <a:sym typeface="Berlingske Sans Bold"/>
              </a:rPr>
              <a:t>OPTIONAL EPMS-EVALUATION PROCESSES</a:t>
            </a:r>
          </a:p>
        </p:txBody>
      </p:sp>
      <p:sp>
        <p:nvSpPr>
          <p:cNvPr id="8" name="TextBox 7">
            <a:extLst>
              <a:ext uri="{FF2B5EF4-FFF2-40B4-BE49-F238E27FC236}">
                <a16:creationId xmlns:a16="http://schemas.microsoft.com/office/drawing/2014/main" id="{2E82795E-F24E-EFB5-919A-7E92115E0432}"/>
              </a:ext>
            </a:extLst>
          </p:cNvPr>
          <p:cNvSpPr txBox="1"/>
          <p:nvPr/>
        </p:nvSpPr>
        <p:spPr>
          <a:xfrm>
            <a:off x="231143" y="3877170"/>
            <a:ext cx="7310114" cy="3133230"/>
          </a:xfrm>
          <a:prstGeom prst="rect">
            <a:avLst/>
          </a:prstGeom>
          <a:noFill/>
        </p:spPr>
        <p:txBody>
          <a:bodyPr wrap="square">
            <a:spAutoFit/>
          </a:bodyPr>
          <a:lstStyle/>
          <a:p>
            <a:pPr marL="0" marR="0">
              <a:lnSpc>
                <a:spcPct val="107000"/>
              </a:lnSpc>
              <a:spcAft>
                <a:spcPts val="800"/>
              </a:spcAft>
              <a:buNone/>
            </a:pPr>
            <a:r>
              <a:rPr lang="en-US" sz="1100" b="1">
                <a:latin typeface="Calibri" panose="020F0502020204030204" pitchFamily="34" charset="0"/>
                <a:ea typeface="Calibri" panose="020F0502020204030204" pitchFamily="34" charset="0"/>
                <a:cs typeface="Calibri" panose="020F0502020204030204" pitchFamily="34" charset="0"/>
              </a:rPr>
              <a:t>Employee Self-Evaluation</a:t>
            </a:r>
          </a:p>
          <a:p>
            <a:pPr marL="0" marR="0">
              <a:lnSpc>
                <a:spcPct val="107000"/>
              </a:lnSpc>
              <a:spcAft>
                <a:spcPts val="800"/>
              </a:spcAft>
              <a:buNone/>
            </a:pPr>
            <a:r>
              <a:rPr lang="en-US" sz="1100">
                <a:effectLst/>
                <a:latin typeface="Calibri" panose="020F0502020204030204" pitchFamily="34" charset="0"/>
                <a:ea typeface="Calibri" panose="020F0502020204030204" pitchFamily="34" charset="0"/>
                <a:cs typeface="Calibri" panose="020F0502020204030204" pitchFamily="34" charset="0"/>
              </a:rPr>
              <a:t>In some cases, it may be beneficial for both the supervisor and employee to complete evaluations as part of a collaborative process. Two common approaches include: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Calibri" panose="020F0502020204030204" pitchFamily="34" charset="0"/>
              </a:rPr>
              <a:t>Option 1: The employee completes a self-evaluation first. The supervisor reviews it, then meets with the employee to discuss before finalizing their own evaluation.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Calibri" panose="020F0502020204030204" pitchFamily="34" charset="0"/>
              </a:rPr>
              <a:t>Option 2: The employee and supervisor complete their evaluations independently and then meet to compare and discuss. The supervisor then finalizes the official evaluation.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a:effectLst/>
                <a:latin typeface="Calibri" panose="020F0502020204030204" pitchFamily="34" charset="0"/>
                <a:ea typeface="Calibri" panose="020F0502020204030204" pitchFamily="34" charset="0"/>
                <a:cs typeface="Calibri" panose="020F0502020204030204" pitchFamily="34" charset="0"/>
              </a:rPr>
              <a:t>Note: A self-evaluation may not be appropriate if regular feedback from the supervisor was lacking throughout the year. In such cases, the employee may perceive the self-evaluation as a substitute for effective supervision.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b="1">
                <a:effectLst/>
                <a:latin typeface="Calibri" panose="020F0502020204030204" pitchFamily="34" charset="0"/>
                <a:ea typeface="Calibri" panose="020F0502020204030204" pitchFamily="34" charset="0"/>
                <a:cs typeface="Calibri" panose="020F0502020204030204" pitchFamily="34" charset="0"/>
              </a:rPr>
              <a:t>College/Division Quality Review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Calibri" panose="020F0502020204030204" pitchFamily="34" charset="0"/>
              <a:buChar char="•"/>
            </a:pPr>
            <a:r>
              <a:rPr lang="en-US" sz="1100">
                <a:effectLst/>
                <a:latin typeface="Calibri" panose="020F0502020204030204" pitchFamily="34" charset="0"/>
                <a:ea typeface="Calibri" panose="020F0502020204030204" pitchFamily="34" charset="0"/>
                <a:cs typeface="Calibri" panose="020F0502020204030204" pitchFamily="34" charset="0"/>
              </a:rPr>
              <a:t>EPMS Evaluations should be reviewed for accuracy and content by coll/div HR representatives prior to submitting to DHR-ER.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Aft>
                <a:spcPts val="8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Calibri" panose="020F0502020204030204" pitchFamily="34" charset="0"/>
              </a:rPr>
              <a:t>Verifying that all required sections are completed accurately, performance-related calculations are correct, and that no references to medical issues or conduct concerns are included in the evaluation.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5">
            <a:extLst>
              <a:ext uri="{FF2B5EF4-FFF2-40B4-BE49-F238E27FC236}">
                <a16:creationId xmlns:a16="http://schemas.microsoft.com/office/drawing/2014/main" id="{50BBA8F4-671A-23EE-B648-D248DAFBB903}"/>
              </a:ext>
            </a:extLst>
          </p:cNvPr>
          <p:cNvGrpSpPr/>
          <p:nvPr/>
        </p:nvGrpSpPr>
        <p:grpSpPr>
          <a:xfrm>
            <a:off x="0" y="7162800"/>
            <a:ext cx="7772400" cy="2895600"/>
            <a:chOff x="0" y="0"/>
            <a:chExt cx="2709333" cy="595033"/>
          </a:xfrm>
        </p:grpSpPr>
        <p:sp>
          <p:nvSpPr>
            <p:cNvPr id="10" name="Freeform 6">
              <a:extLst>
                <a:ext uri="{FF2B5EF4-FFF2-40B4-BE49-F238E27FC236}">
                  <a16:creationId xmlns:a16="http://schemas.microsoft.com/office/drawing/2014/main" id="{2E3880DA-CFF3-2AD3-7C92-FD10FDBB856E}"/>
                </a:ext>
              </a:extLst>
            </p:cNvPr>
            <p:cNvSpPr/>
            <p:nvPr/>
          </p:nvSpPr>
          <p:spPr>
            <a:xfrm>
              <a:off x="0" y="0"/>
              <a:ext cx="2709333" cy="595033"/>
            </a:xfrm>
            <a:custGeom>
              <a:avLst/>
              <a:gdLst/>
              <a:ahLst/>
              <a:cxnLst/>
              <a:rect l="l" t="t" r="r" b="b"/>
              <a:pathLst>
                <a:path w="2709333" h="595033">
                  <a:moveTo>
                    <a:pt x="0" y="0"/>
                  </a:moveTo>
                  <a:lnTo>
                    <a:pt x="2709333" y="0"/>
                  </a:lnTo>
                  <a:lnTo>
                    <a:pt x="2709333" y="595033"/>
                  </a:lnTo>
                  <a:lnTo>
                    <a:pt x="0" y="595033"/>
                  </a:lnTo>
                  <a:close/>
                </a:path>
              </a:pathLst>
            </a:custGeom>
            <a:solidFill>
              <a:srgbClr val="F2F2F2"/>
            </a:solidFill>
          </p:spPr>
          <p:txBody>
            <a:bodyPr/>
            <a:lstStyle/>
            <a:p>
              <a:endParaRPr lang="en-US"/>
            </a:p>
          </p:txBody>
        </p:sp>
        <p:sp>
          <p:nvSpPr>
            <p:cNvPr id="11" name="TextBox 7">
              <a:extLst>
                <a:ext uri="{FF2B5EF4-FFF2-40B4-BE49-F238E27FC236}">
                  <a16:creationId xmlns:a16="http://schemas.microsoft.com/office/drawing/2014/main" id="{64412626-07CC-CF72-AF0E-1E6D99821DD1}"/>
                </a:ext>
              </a:extLst>
            </p:cNvPr>
            <p:cNvSpPr txBox="1"/>
            <p:nvPr/>
          </p:nvSpPr>
          <p:spPr>
            <a:xfrm>
              <a:off x="0" y="-19050"/>
              <a:ext cx="2709333" cy="614083"/>
            </a:xfrm>
            <a:prstGeom prst="rect">
              <a:avLst/>
            </a:prstGeom>
          </p:spPr>
          <p:txBody>
            <a:bodyPr lIns="50800" tIns="50800" rIns="50800" bIns="50800" rtlCol="0" anchor="ctr"/>
            <a:lstStyle/>
            <a:p>
              <a:pPr algn="ctr">
                <a:lnSpc>
                  <a:spcPts val="1391"/>
                </a:lnSpc>
              </a:pPr>
              <a:endParaRPr/>
            </a:p>
          </p:txBody>
        </p:sp>
      </p:grpSp>
      <p:sp>
        <p:nvSpPr>
          <p:cNvPr id="18" name="TextBox 9">
            <a:extLst>
              <a:ext uri="{FF2B5EF4-FFF2-40B4-BE49-F238E27FC236}">
                <a16:creationId xmlns:a16="http://schemas.microsoft.com/office/drawing/2014/main" id="{FFB01F19-D007-32D3-D27B-1072D3D26465}"/>
              </a:ext>
            </a:extLst>
          </p:cNvPr>
          <p:cNvSpPr txBox="1"/>
          <p:nvPr/>
        </p:nvSpPr>
        <p:spPr>
          <a:xfrm>
            <a:off x="233686" y="7741384"/>
            <a:ext cx="7310114" cy="1631216"/>
          </a:xfrm>
          <a:prstGeom prst="rect">
            <a:avLst/>
          </a:prstGeom>
        </p:spPr>
        <p:txBody>
          <a:bodyPr wrap="square" lIns="0" tIns="0" rIns="0" bIns="0" rtlCol="0" anchor="t">
            <a:spAutoFit/>
          </a:bodyPr>
          <a:lstStyle/>
          <a:p>
            <a:pPr lvl="0">
              <a:spcAft>
                <a:spcPts val="300"/>
              </a:spcAft>
            </a:pPr>
            <a:r>
              <a:rPr lang="en-US" sz="1200" b="1" dirty="0"/>
              <a:t>Crafting Clear Job Duties:</a:t>
            </a:r>
            <a:r>
              <a:rPr lang="en-US" sz="1200" dirty="0"/>
              <a:t> Refer to the </a:t>
            </a:r>
            <a:r>
              <a:rPr lang="en-US" sz="1200" b="1" u="sng" dirty="0"/>
              <a:t>Job Duty Sample Resource </a:t>
            </a:r>
            <a:r>
              <a:rPr lang="en-US" sz="1200" dirty="0"/>
              <a:t>for guidance.</a:t>
            </a:r>
          </a:p>
          <a:p>
            <a:pPr lvl="0">
              <a:spcAft>
                <a:spcPts val="300"/>
              </a:spcAft>
            </a:pPr>
            <a:r>
              <a:rPr lang="en-US" sz="1200" b="1" dirty="0"/>
              <a:t>Defining What Success Looks Like:</a:t>
            </a:r>
            <a:r>
              <a:rPr lang="en-US" sz="1200" dirty="0"/>
              <a:t> Use the </a:t>
            </a:r>
            <a:r>
              <a:rPr lang="en-US" sz="1200" b="1" u="sng" dirty="0"/>
              <a:t>Success Criteria resource</a:t>
            </a:r>
            <a:r>
              <a:rPr lang="en-US" sz="1200" dirty="0"/>
              <a:t> to establish measurable expectations.</a:t>
            </a:r>
          </a:p>
          <a:p>
            <a:pPr lvl="0">
              <a:spcAft>
                <a:spcPts val="300"/>
              </a:spcAft>
            </a:pPr>
            <a:r>
              <a:rPr lang="en-US" sz="1200" b="1" dirty="0"/>
              <a:t>Clarifying Performance Behaviors:</a:t>
            </a:r>
            <a:r>
              <a:rPr lang="en-US" sz="1200" dirty="0"/>
              <a:t> Reference the </a:t>
            </a:r>
            <a:r>
              <a:rPr lang="en-US" sz="1200" b="1" u="sng" dirty="0"/>
              <a:t>Performance Characteristics resource</a:t>
            </a:r>
            <a:r>
              <a:rPr lang="en-US" sz="1200" dirty="0"/>
              <a:t> to identify key behaviors that support job success and align with university values.</a:t>
            </a:r>
          </a:p>
          <a:p>
            <a:pPr lvl="0">
              <a:spcAft>
                <a:spcPts val="300"/>
              </a:spcAft>
            </a:pPr>
            <a:r>
              <a:rPr lang="en-US" sz="1200" b="1" dirty="0"/>
              <a:t>Avoiding Common Rating Pitfalls:</a:t>
            </a:r>
            <a:r>
              <a:rPr lang="en-US" sz="1200" dirty="0"/>
              <a:t> Be mindful of </a:t>
            </a:r>
            <a:r>
              <a:rPr lang="en-US" sz="1200" b="1" u="sng" dirty="0"/>
              <a:t>rater errors </a:t>
            </a:r>
            <a:r>
              <a:rPr lang="en-US" sz="1200" dirty="0"/>
              <a:t>such as halo effect, leniency, central tendency, and recency bias.</a:t>
            </a:r>
          </a:p>
          <a:p>
            <a:pPr lvl="0"/>
            <a:endParaRPr lang="en-US" sz="1200" b="1" dirty="0"/>
          </a:p>
          <a:p>
            <a:pPr lvl="0"/>
            <a:r>
              <a:rPr lang="en-US" sz="1200" b="1" dirty="0"/>
              <a:t>Need Support?</a:t>
            </a:r>
            <a:r>
              <a:rPr lang="en-US" sz="1200" dirty="0"/>
              <a:t> Contact your coll/div HR Representative or Employee Relations for guidance and consultation.</a:t>
            </a:r>
          </a:p>
        </p:txBody>
      </p:sp>
      <p:sp>
        <p:nvSpPr>
          <p:cNvPr id="19" name="TextBox 10">
            <a:extLst>
              <a:ext uri="{FF2B5EF4-FFF2-40B4-BE49-F238E27FC236}">
                <a16:creationId xmlns:a16="http://schemas.microsoft.com/office/drawing/2014/main" id="{C7461E9B-ABD3-4D1D-A553-B8164533A485}"/>
              </a:ext>
            </a:extLst>
          </p:cNvPr>
          <p:cNvSpPr txBox="1"/>
          <p:nvPr/>
        </p:nvSpPr>
        <p:spPr>
          <a:xfrm>
            <a:off x="233686" y="7296467"/>
            <a:ext cx="7517686" cy="358775"/>
          </a:xfrm>
          <a:prstGeom prst="rect">
            <a:avLst/>
          </a:prstGeom>
        </p:spPr>
        <p:txBody>
          <a:bodyPr lIns="0" tIns="0" rIns="0" bIns="0" rtlCol="0" anchor="t">
            <a:spAutoFit/>
          </a:bodyPr>
          <a:lstStyle/>
          <a:p>
            <a:pPr algn="l">
              <a:lnSpc>
                <a:spcPts val="2800"/>
              </a:lnSpc>
            </a:pPr>
            <a:r>
              <a:rPr lang="en-US" sz="2000" b="1">
                <a:solidFill>
                  <a:srgbClr val="1F414D"/>
                </a:solidFill>
                <a:latin typeface="Berlingske Sans Bold" panose="020B0604020202020204" charset="0"/>
                <a:ea typeface="Berlingske Sans Bold"/>
                <a:cs typeface="Berlingske Sans Bold"/>
                <a:sym typeface="Berlingske Sans Bold"/>
              </a:rPr>
              <a:t>RESOURCES</a:t>
            </a:r>
          </a:p>
        </p:txBody>
      </p:sp>
    </p:spTree>
    <p:extLst>
      <p:ext uri="{BB962C8B-B14F-4D97-AF65-F5344CB8AC3E}">
        <p14:creationId xmlns:p14="http://schemas.microsoft.com/office/powerpoint/2010/main" val="2918805658"/>
      </p:ext>
    </p:extLst>
  </p:cSld>
  <p:clrMapOvr>
    <a:masterClrMapping/>
  </p:clrMapOvr>
</p:sld>
</file>

<file path=ppt/theme/theme1.xml><?xml version="1.0" encoding="utf-8"?>
<a:theme xmlns:a="http://schemas.openxmlformats.org/drawingml/2006/main" name="Office Theme">
  <a:themeElements>
    <a:clrScheme name="USC">
      <a:dk1>
        <a:sysClr val="windowText" lastClr="000000"/>
      </a:dk1>
      <a:lt1>
        <a:sysClr val="window" lastClr="FFFFFF"/>
      </a:lt1>
      <a:dk2>
        <a:srgbClr val="44546A"/>
      </a:dk2>
      <a:lt2>
        <a:srgbClr val="E7E6E6"/>
      </a:lt2>
      <a:accent1>
        <a:srgbClr val="21578A"/>
      </a:accent1>
      <a:accent2>
        <a:srgbClr val="73000A"/>
      </a:accent2>
      <a:accent3>
        <a:srgbClr val="A5A5A5"/>
      </a:accent3>
      <a:accent4>
        <a:srgbClr val="D7A900"/>
      </a:accent4>
      <a:accent5>
        <a:srgbClr val="3CB6CE"/>
      </a:accent5>
      <a:accent6>
        <a:srgbClr val="427730"/>
      </a:accent6>
      <a:hlink>
        <a:srgbClr val="0563C1"/>
      </a:hlink>
      <a:folHlink>
        <a:srgbClr val="B6B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3519CF646AB84887D35B169A9BB7FB" ma:contentTypeVersion="13" ma:contentTypeDescription="Create a new document." ma:contentTypeScope="" ma:versionID="cadbd41eb6e8e72bc0cf6a4e9dabaa8f">
  <xsd:schema xmlns:xsd="http://www.w3.org/2001/XMLSchema" xmlns:xs="http://www.w3.org/2001/XMLSchema" xmlns:p="http://schemas.microsoft.com/office/2006/metadata/properties" xmlns:ns2="d27dd7e3-189b-40ed-ab3e-b20907a36d21" xmlns:ns3="bcaa1408-02a6-4d05-85c1-23d087295277" targetNamespace="http://schemas.microsoft.com/office/2006/metadata/properties" ma:root="true" ma:fieldsID="1e10686fb9beb2d0bde75a31892b02bd" ns2:_="" ns3:_="">
    <xsd:import namespace="d27dd7e3-189b-40ed-ab3e-b20907a36d21"/>
    <xsd:import namespace="bcaa1408-02a6-4d05-85c1-23d0872952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dd7e3-189b-40ed-ab3e-b20907a36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0eb1200-ba6e-4cde-9974-9e593fd12a02"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aa1408-02a6-4d05-85c1-23d08729527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632cc62-dbea-44bb-b74d-a07021cbd339}" ma:internalName="TaxCatchAll" ma:showField="CatchAllData" ma:web="bcaa1408-02a6-4d05-85c1-23d087295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caa1408-02a6-4d05-85c1-23d087295277" xsi:nil="true"/>
    <lcf76f155ced4ddcb4097134ff3c332f xmlns="d27dd7e3-189b-40ed-ab3e-b20907a36d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025626-1B6F-49E5-9FB9-29117C06B61F}">
  <ds:schemaRefs>
    <ds:schemaRef ds:uri="http://schemas.microsoft.com/sharepoint/v3/contenttype/forms"/>
  </ds:schemaRefs>
</ds:datastoreItem>
</file>

<file path=customXml/itemProps2.xml><?xml version="1.0" encoding="utf-8"?>
<ds:datastoreItem xmlns:ds="http://schemas.openxmlformats.org/officeDocument/2006/customXml" ds:itemID="{44EE27E4-76F5-4631-92EB-872336524CAF}">
  <ds:schemaRefs>
    <ds:schemaRef ds:uri="bcaa1408-02a6-4d05-85c1-23d087295277"/>
    <ds:schemaRef ds:uri="d27dd7e3-189b-40ed-ab3e-b20907a36d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B37408-2110-4A0A-92FF-827847931105}">
  <ds:schemaRefs>
    <ds:schemaRef ds:uri="bcaa1408-02a6-4d05-85c1-23d087295277"/>
    <ds:schemaRef ds:uri="http://schemas.microsoft.com/office/2006/documentManagement/types"/>
    <ds:schemaRef ds:uri="d27dd7e3-189b-40ed-ab3e-b20907a36d21"/>
    <ds:schemaRef ds:uri="http://schemas.openxmlformats.org/package/2006/metadata/core-properties"/>
    <ds:schemaRef ds:uri="http://purl.org/dc/elements/1.1/"/>
    <ds:schemaRef ds:uri="http://schemas.microsoft.com/office/infopath/2007/PartnerControls"/>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1431</Words>
  <Application>Microsoft Office PowerPoint</Application>
  <PresentationFormat>Custom</PresentationFormat>
  <Paragraphs>108</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Berlingske Sans</vt:lpstr>
      <vt:lpstr>Courier New</vt:lpstr>
      <vt:lpstr>Calibri</vt:lpstr>
      <vt:lpstr>Arial</vt:lpstr>
      <vt:lpstr>Berlingske Sans Bold</vt:lpstr>
      <vt:lpstr>Aptos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2.0 Writing PDs. PG</dc:title>
  <dc:creator>Donnelly, Cathy</dc:creator>
  <cp:lastModifiedBy>Pruitt, Kimberley</cp:lastModifiedBy>
  <cp:revision>1</cp:revision>
  <dcterms:created xsi:type="dcterms:W3CDTF">2006-08-16T00:00:00Z</dcterms:created>
  <dcterms:modified xsi:type="dcterms:W3CDTF">2025-07-30T16:12:57Z</dcterms:modified>
  <dc:identifier>DAGivUd-2xg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0x010100413519CF646AB84887D35B169A9BB7FB</vt:lpwstr>
  </property>
  <property fmtid="{D5CDD505-2E9C-101B-9397-08002B2CF9AE}" pid="3" name="MediaServiceImageTags">
    <vt:lpwstr/>
  </property>
</Properties>
</file>